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4"/>
    <p:sldMasterId id="2147483712" r:id="rId5"/>
    <p:sldMasterId id="2147483694" r:id="rId6"/>
  </p:sldMasterIdLst>
  <p:notesMasterIdLst>
    <p:notesMasterId r:id="rId19"/>
  </p:notesMasterIdLst>
  <p:handoutMasterIdLst>
    <p:handoutMasterId r:id="rId20"/>
  </p:handoutMasterIdLst>
  <p:sldIdLst>
    <p:sldId id="267" r:id="rId7"/>
    <p:sldId id="276" r:id="rId8"/>
    <p:sldId id="268" r:id="rId9"/>
    <p:sldId id="280" r:id="rId10"/>
    <p:sldId id="277" r:id="rId11"/>
    <p:sldId id="270" r:id="rId12"/>
    <p:sldId id="272" r:id="rId13"/>
    <p:sldId id="281" r:id="rId14"/>
    <p:sldId id="282" r:id="rId15"/>
    <p:sldId id="275" r:id="rId16"/>
    <p:sldId id="283" r:id="rId17"/>
    <p:sldId id="284" r:id="rId18"/>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6F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5A6A5-B8CC-4AB8-B78F-7D46F1BF3BD4}" v="2" dt="2024-08-25T15:49:58.64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216" y="36"/>
      </p:cViewPr>
      <p:guideLst>
        <p:guide orient="horz" pos="2159"/>
        <p:guide pos="735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pkr" userId="S::udpkr@student.kit.edu::8acaea56-5366-49aa-9add-9ee3560c72e2" providerId="AD" clId="Web-{7C6EA196-E29E-B84B-3797-A07D4586DDC5}"/>
    <pc:docChg chg="modSld">
      <pc:chgData name="udpkr" userId="S::udpkr@student.kit.edu::8acaea56-5366-49aa-9add-9ee3560c72e2" providerId="AD" clId="Web-{7C6EA196-E29E-B84B-3797-A07D4586DDC5}" dt="2024-07-13T08:16:03.408" v="649"/>
      <pc:docMkLst>
        <pc:docMk/>
      </pc:docMkLst>
      <pc:sldChg chg="modSp modNotes">
        <pc:chgData name="udpkr" userId="S::udpkr@student.kit.edu::8acaea56-5366-49aa-9add-9ee3560c72e2" providerId="AD" clId="Web-{7C6EA196-E29E-B84B-3797-A07D4586DDC5}" dt="2024-07-13T07:44:40.931" v="427"/>
        <pc:sldMkLst>
          <pc:docMk/>
          <pc:sldMk cId="4098203910" sldId="272"/>
        </pc:sldMkLst>
        <pc:spChg chg="mod">
          <ac:chgData name="udpkr" userId="S::udpkr@student.kit.edu::8acaea56-5366-49aa-9add-9ee3560c72e2" providerId="AD" clId="Web-{7C6EA196-E29E-B84B-3797-A07D4586DDC5}" dt="2024-07-13T07:43:35.052" v="406" actId="20577"/>
          <ac:spMkLst>
            <pc:docMk/>
            <pc:sldMk cId="4098203910" sldId="272"/>
            <ac:spMk id="2" creationId="{6F68BC78-35FC-C140-B867-2ACAF8BEC6FE}"/>
          </ac:spMkLst>
        </pc:spChg>
      </pc:sldChg>
      <pc:sldChg chg="modNotes">
        <pc:chgData name="udpkr" userId="S::udpkr@student.kit.edu::8acaea56-5366-49aa-9add-9ee3560c72e2" providerId="AD" clId="Web-{7C6EA196-E29E-B84B-3797-A07D4586DDC5}" dt="2024-07-13T08:16:03.408" v="649"/>
        <pc:sldMkLst>
          <pc:docMk/>
          <pc:sldMk cId="2669208769" sldId="281"/>
        </pc:sldMkLst>
      </pc:sldChg>
    </pc:docChg>
  </pc:docChgLst>
  <pc:docChgLst>
    <pc:chgData name="uvyrq" userId="S::uvyrq@student.kit.edu::e6f3323d-fbf8-449b-b3c0-14bb937b109f" providerId="AD" clId="Web-{164AA6B2-C652-AFE9-52E1-B1D04CBE0899}"/>
    <pc:docChg chg="modSld">
      <pc:chgData name="uvyrq" userId="S::uvyrq@student.kit.edu::e6f3323d-fbf8-449b-b3c0-14bb937b109f" providerId="AD" clId="Web-{164AA6B2-C652-AFE9-52E1-B1D04CBE0899}" dt="2024-07-13T07:47:41.676" v="26" actId="1076"/>
      <pc:docMkLst>
        <pc:docMk/>
      </pc:docMkLst>
      <pc:sldChg chg="modSp">
        <pc:chgData name="uvyrq" userId="S::uvyrq@student.kit.edu::e6f3323d-fbf8-449b-b3c0-14bb937b109f" providerId="AD" clId="Web-{164AA6B2-C652-AFE9-52E1-B1D04CBE0899}" dt="2024-07-13T07:04:39.248" v="21" actId="20577"/>
        <pc:sldMkLst>
          <pc:docMk/>
          <pc:sldMk cId="391644347" sldId="267"/>
        </pc:sldMkLst>
        <pc:spChg chg="mod">
          <ac:chgData name="uvyrq" userId="S::uvyrq@student.kit.edu::e6f3323d-fbf8-449b-b3c0-14bb937b109f" providerId="AD" clId="Web-{164AA6B2-C652-AFE9-52E1-B1D04CBE0899}" dt="2024-07-13T07:04:39.248" v="21" actId="20577"/>
          <ac:spMkLst>
            <pc:docMk/>
            <pc:sldMk cId="391644347" sldId="267"/>
            <ac:spMk id="4" creationId="{00000000-0000-0000-0000-000000000000}"/>
          </ac:spMkLst>
        </pc:spChg>
      </pc:sldChg>
      <pc:sldChg chg="modSp">
        <pc:chgData name="uvyrq" userId="S::uvyrq@student.kit.edu::e6f3323d-fbf8-449b-b3c0-14bb937b109f" providerId="AD" clId="Web-{164AA6B2-C652-AFE9-52E1-B1D04CBE0899}" dt="2024-07-13T07:47:41.676" v="26" actId="1076"/>
        <pc:sldMkLst>
          <pc:docMk/>
          <pc:sldMk cId="1372968751" sldId="277"/>
        </pc:sldMkLst>
        <pc:picChg chg="mod">
          <ac:chgData name="uvyrq" userId="S::uvyrq@student.kit.edu::e6f3323d-fbf8-449b-b3c0-14bb937b109f" providerId="AD" clId="Web-{164AA6B2-C652-AFE9-52E1-B1D04CBE0899}" dt="2024-07-13T07:47:41.676" v="26" actId="1076"/>
          <ac:picMkLst>
            <pc:docMk/>
            <pc:sldMk cId="1372968751" sldId="277"/>
            <ac:picMk id="8" creationId="{BDE8B849-8F59-3B25-DE38-1B5A35F35807}"/>
          </ac:picMkLst>
        </pc:picChg>
      </pc:sldChg>
      <pc:sldChg chg="addSp delSp modSp">
        <pc:chgData name="uvyrq" userId="S::uvyrq@student.kit.edu::e6f3323d-fbf8-449b-b3c0-14bb937b109f" providerId="AD" clId="Web-{164AA6B2-C652-AFE9-52E1-B1D04CBE0899}" dt="2024-07-13T07:07:07.816" v="24"/>
        <pc:sldMkLst>
          <pc:docMk/>
          <pc:sldMk cId="1672837801" sldId="284"/>
        </pc:sldMkLst>
        <pc:picChg chg="del">
          <ac:chgData name="uvyrq" userId="S::uvyrq@student.kit.edu::e6f3323d-fbf8-449b-b3c0-14bb937b109f" providerId="AD" clId="Web-{164AA6B2-C652-AFE9-52E1-B1D04CBE0899}" dt="2024-07-13T07:07:04.082" v="22"/>
          <ac:picMkLst>
            <pc:docMk/>
            <pc:sldMk cId="1672837801" sldId="284"/>
            <ac:picMk id="4" creationId="{04C42D63-7642-C06A-8CDC-4F2ACC25AE51}"/>
          </ac:picMkLst>
        </pc:picChg>
        <pc:picChg chg="add mod ord">
          <ac:chgData name="uvyrq" userId="S::uvyrq@student.kit.edu::e6f3323d-fbf8-449b-b3c0-14bb937b109f" providerId="AD" clId="Web-{164AA6B2-C652-AFE9-52E1-B1D04CBE0899}" dt="2024-07-13T07:07:07.816" v="24"/>
          <ac:picMkLst>
            <pc:docMk/>
            <pc:sldMk cId="1672837801" sldId="284"/>
            <ac:picMk id="5" creationId="{7A9E7438-6E44-6220-EBA5-D34B0AE51E39}"/>
          </ac:picMkLst>
        </pc:picChg>
      </pc:sldChg>
    </pc:docChg>
  </pc:docChgLst>
  <pc:docChgLst>
    <pc:chgData name="uvyrq" userId="S::uvyrq@student.kit.edu::e6f3323d-fbf8-449b-b3c0-14bb937b109f" providerId="AD" clId="Web-{D759C050-D4B6-5001-6601-DAFEA2C10DC8}"/>
    <pc:docChg chg="modSld">
      <pc:chgData name="uvyrq" userId="S::uvyrq@student.kit.edu::e6f3323d-fbf8-449b-b3c0-14bb937b109f" providerId="AD" clId="Web-{D759C050-D4B6-5001-6601-DAFEA2C10DC8}" dt="2024-07-12T20:12:33.100" v="770" actId="20577"/>
      <pc:docMkLst>
        <pc:docMk/>
      </pc:docMkLst>
      <pc:sldChg chg="modSp modNotes">
        <pc:chgData name="uvyrq" userId="S::uvyrq@student.kit.edu::e6f3323d-fbf8-449b-b3c0-14bb937b109f" providerId="AD" clId="Web-{D759C050-D4B6-5001-6601-DAFEA2C10DC8}" dt="2024-07-12T20:12:22.303" v="764" actId="20577"/>
        <pc:sldMkLst>
          <pc:docMk/>
          <pc:sldMk cId="2260903365" sldId="270"/>
        </pc:sldMkLst>
        <pc:spChg chg="mod">
          <ac:chgData name="uvyrq" userId="S::uvyrq@student.kit.edu::e6f3323d-fbf8-449b-b3c0-14bb937b109f" providerId="AD" clId="Web-{D759C050-D4B6-5001-6601-DAFEA2C10DC8}" dt="2024-07-12T20:12:22.303" v="764" actId="20577"/>
          <ac:spMkLst>
            <pc:docMk/>
            <pc:sldMk cId="2260903365" sldId="270"/>
            <ac:spMk id="2" creationId="{6F68BC78-35FC-C140-B867-2ACAF8BEC6FE}"/>
          </ac:spMkLst>
        </pc:spChg>
      </pc:sldChg>
      <pc:sldChg chg="modSp">
        <pc:chgData name="uvyrq" userId="S::uvyrq@student.kit.edu::e6f3323d-fbf8-449b-b3c0-14bb937b109f" providerId="AD" clId="Web-{D759C050-D4B6-5001-6601-DAFEA2C10DC8}" dt="2024-07-12T20:12:33.100" v="770" actId="20577"/>
        <pc:sldMkLst>
          <pc:docMk/>
          <pc:sldMk cId="4098203910" sldId="272"/>
        </pc:sldMkLst>
        <pc:spChg chg="mod">
          <ac:chgData name="uvyrq" userId="S::uvyrq@student.kit.edu::e6f3323d-fbf8-449b-b3c0-14bb937b109f" providerId="AD" clId="Web-{D759C050-D4B6-5001-6601-DAFEA2C10DC8}" dt="2024-07-12T20:12:33.100" v="770" actId="20577"/>
          <ac:spMkLst>
            <pc:docMk/>
            <pc:sldMk cId="4098203910" sldId="272"/>
            <ac:spMk id="6" creationId="{9C7C34D5-4B8E-F477-A339-C7037AB7C28C}"/>
          </ac:spMkLst>
        </pc:spChg>
      </pc:sldChg>
      <pc:sldChg chg="addSp delSp modSp mod modClrScheme chgLayout modNotes">
        <pc:chgData name="uvyrq" userId="S::uvyrq@student.kit.edu::e6f3323d-fbf8-449b-b3c0-14bb937b109f" providerId="AD" clId="Web-{D759C050-D4B6-5001-6601-DAFEA2C10DC8}" dt="2024-07-12T20:01:50.566" v="371" actId="20577"/>
        <pc:sldMkLst>
          <pc:docMk/>
          <pc:sldMk cId="1372968751" sldId="277"/>
        </pc:sldMkLst>
        <pc:spChg chg="del">
          <ac:chgData name="uvyrq" userId="S::uvyrq@student.kit.edu::e6f3323d-fbf8-449b-b3c0-14bb937b109f" providerId="AD" clId="Web-{D759C050-D4B6-5001-6601-DAFEA2C10DC8}" dt="2024-07-12T19:48:52.795" v="3"/>
          <ac:spMkLst>
            <pc:docMk/>
            <pc:sldMk cId="1372968751" sldId="277"/>
            <ac:spMk id="2" creationId="{6F68BC78-35FC-C140-B867-2ACAF8BEC6FE}"/>
          </ac:spMkLst>
        </pc:spChg>
        <pc:spChg chg="mod">
          <ac:chgData name="uvyrq" userId="S::uvyrq@student.kit.edu::e6f3323d-fbf8-449b-b3c0-14bb937b109f" providerId="AD" clId="Web-{D759C050-D4B6-5001-6601-DAFEA2C10DC8}" dt="2024-07-12T19:48:56.029" v="4"/>
          <ac:spMkLst>
            <pc:docMk/>
            <pc:sldMk cId="1372968751" sldId="277"/>
            <ac:spMk id="3" creationId="{79B771B6-A22C-E746-8BBE-2C171E4E30E7}"/>
          </ac:spMkLst>
        </pc:spChg>
        <pc:spChg chg="mod">
          <ac:chgData name="uvyrq" userId="S::uvyrq@student.kit.edu::e6f3323d-fbf8-449b-b3c0-14bb937b109f" providerId="AD" clId="Web-{D759C050-D4B6-5001-6601-DAFEA2C10DC8}" dt="2024-07-12T19:48:56.029" v="4"/>
          <ac:spMkLst>
            <pc:docMk/>
            <pc:sldMk cId="1372968751" sldId="277"/>
            <ac:spMk id="4" creationId="{685CC943-D523-6A45-B0F1-6BF7BFDDFA84}"/>
          </ac:spMkLst>
        </pc:spChg>
        <pc:spChg chg="mod">
          <ac:chgData name="uvyrq" userId="S::uvyrq@student.kit.edu::e6f3323d-fbf8-449b-b3c0-14bb937b109f" providerId="AD" clId="Web-{D759C050-D4B6-5001-6601-DAFEA2C10DC8}" dt="2024-07-12T19:48:56.029" v="4"/>
          <ac:spMkLst>
            <pc:docMk/>
            <pc:sldMk cId="1372968751" sldId="277"/>
            <ac:spMk id="5" creationId="{4D54ED8C-A0AA-2C4A-9588-996CB3DE5FF2}"/>
          </ac:spMkLst>
        </pc:spChg>
        <pc:spChg chg="add mod">
          <ac:chgData name="uvyrq" userId="S::uvyrq@student.kit.edu::e6f3323d-fbf8-449b-b3c0-14bb937b109f" providerId="AD" clId="Web-{D759C050-D4B6-5001-6601-DAFEA2C10DC8}" dt="2024-07-12T20:01:50.566" v="371" actId="20577"/>
          <ac:spMkLst>
            <pc:docMk/>
            <pc:sldMk cId="1372968751" sldId="277"/>
            <ac:spMk id="11" creationId="{0A6B5457-AF61-D427-1183-DBE15F88C2B2}"/>
          </ac:spMkLst>
        </pc:spChg>
        <pc:picChg chg="add mod ord">
          <ac:chgData name="uvyrq" userId="S::uvyrq@student.kit.edu::e6f3323d-fbf8-449b-b3c0-14bb937b109f" providerId="AD" clId="Web-{D759C050-D4B6-5001-6601-DAFEA2C10DC8}" dt="2024-07-12T19:48:56.029" v="4"/>
          <ac:picMkLst>
            <pc:docMk/>
            <pc:sldMk cId="1372968751" sldId="277"/>
            <ac:picMk id="6" creationId="{1E1BF3F5-D9D5-7251-0103-97DCABE595A9}"/>
          </ac:picMkLst>
        </pc:picChg>
      </pc:sldChg>
    </pc:docChg>
  </pc:docChgLst>
  <pc:docChgLst>
    <pc:chgData name="utzdi" userId="S::utzdi@student.kit.edu::04d9163b-6156-4aab-a94b-cf134192b984" providerId="AD" clId="Web-{F1798712-05CE-99FB-ECD4-4368C4157BF7}"/>
    <pc:docChg chg="addSld modSld">
      <pc:chgData name="utzdi" userId="S::utzdi@student.kit.edu::04d9163b-6156-4aab-a94b-cf134192b984" providerId="AD" clId="Web-{F1798712-05CE-99FB-ECD4-4368C4157BF7}" dt="2024-07-12T21:07:09.896" v="1265"/>
      <pc:docMkLst>
        <pc:docMk/>
      </pc:docMkLst>
      <pc:sldChg chg="addSp delSp modSp modNotes">
        <pc:chgData name="utzdi" userId="S::utzdi@student.kit.edu::04d9163b-6156-4aab-a94b-cf134192b984" providerId="AD" clId="Web-{F1798712-05CE-99FB-ECD4-4368C4157BF7}" dt="2024-07-12T21:07:09.896" v="1265"/>
        <pc:sldMkLst>
          <pc:docMk/>
          <pc:sldMk cId="636265669" sldId="268"/>
        </pc:sldMkLst>
        <pc:spChg chg="del mod">
          <ac:chgData name="utzdi" userId="S::utzdi@student.kit.edu::04d9163b-6156-4aab-a94b-cf134192b984" providerId="AD" clId="Web-{F1798712-05CE-99FB-ECD4-4368C4157BF7}" dt="2024-07-12T19:42:44.745" v="317"/>
          <ac:spMkLst>
            <pc:docMk/>
            <pc:sldMk cId="636265669" sldId="268"/>
            <ac:spMk id="2" creationId="{6F68BC78-35FC-C140-B867-2ACAF8BEC6FE}"/>
          </ac:spMkLst>
        </pc:spChg>
        <pc:spChg chg="mod">
          <ac:chgData name="utzdi" userId="S::utzdi@student.kit.edu::04d9163b-6156-4aab-a94b-cf134192b984" providerId="AD" clId="Web-{F1798712-05CE-99FB-ECD4-4368C4157BF7}" dt="2024-07-12T19:41:50.634" v="307" actId="20577"/>
          <ac:spMkLst>
            <pc:docMk/>
            <pc:sldMk cId="636265669" sldId="268"/>
            <ac:spMk id="5" creationId="{4D54ED8C-A0AA-2C4A-9588-996CB3DE5FF2}"/>
          </ac:spMkLst>
        </pc:spChg>
        <pc:spChg chg="add mod">
          <ac:chgData name="utzdi" userId="S::utzdi@student.kit.edu::04d9163b-6156-4aab-a94b-cf134192b984" providerId="AD" clId="Web-{F1798712-05CE-99FB-ECD4-4368C4157BF7}" dt="2024-07-12T19:52:08.763" v="531" actId="14100"/>
          <ac:spMkLst>
            <pc:docMk/>
            <pc:sldMk cId="636265669" sldId="268"/>
            <ac:spMk id="7" creationId="{8EB2C829-475E-968F-8414-C08D1DB99D43}"/>
          </ac:spMkLst>
        </pc:spChg>
        <pc:spChg chg="add del mod">
          <ac:chgData name="utzdi" userId="S::utzdi@student.kit.edu::04d9163b-6156-4aab-a94b-cf134192b984" providerId="AD" clId="Web-{F1798712-05CE-99FB-ECD4-4368C4157BF7}" dt="2024-07-12T19:47:24.910" v="511"/>
          <ac:spMkLst>
            <pc:docMk/>
            <pc:sldMk cId="636265669" sldId="268"/>
            <ac:spMk id="9" creationId="{481A27D5-ED7B-C52F-BF5F-F59ABA28FC00}"/>
          </ac:spMkLst>
        </pc:spChg>
        <pc:spChg chg="add del mod">
          <ac:chgData name="utzdi" userId="S::utzdi@student.kit.edu::04d9163b-6156-4aab-a94b-cf134192b984" providerId="AD" clId="Web-{F1798712-05CE-99FB-ECD4-4368C4157BF7}" dt="2024-07-12T19:47:20.644" v="507"/>
          <ac:spMkLst>
            <pc:docMk/>
            <pc:sldMk cId="636265669" sldId="268"/>
            <ac:spMk id="12" creationId="{8885D846-5C72-A351-5CF8-38B47353F2B8}"/>
          </ac:spMkLst>
        </pc:spChg>
        <pc:spChg chg="add del mod">
          <ac:chgData name="utzdi" userId="S::utzdi@student.kit.edu::04d9163b-6156-4aab-a94b-cf134192b984" providerId="AD" clId="Web-{F1798712-05CE-99FB-ECD4-4368C4157BF7}" dt="2024-07-12T19:48:24.146" v="513"/>
          <ac:spMkLst>
            <pc:docMk/>
            <pc:sldMk cId="636265669" sldId="268"/>
            <ac:spMk id="14" creationId="{AD20E7D4-5093-2269-377F-E6A76E61A169}"/>
          </ac:spMkLst>
        </pc:spChg>
        <pc:spChg chg="add del mod">
          <ac:chgData name="utzdi" userId="S::utzdi@student.kit.edu::04d9163b-6156-4aab-a94b-cf134192b984" providerId="AD" clId="Web-{F1798712-05CE-99FB-ECD4-4368C4157BF7}" dt="2024-07-12T19:48:39.100" v="516"/>
          <ac:spMkLst>
            <pc:docMk/>
            <pc:sldMk cId="636265669" sldId="268"/>
            <ac:spMk id="17" creationId="{17915235-87AA-BBC7-0DDB-BFF1F5884DCC}"/>
          </ac:spMkLst>
        </pc:spChg>
        <pc:spChg chg="add del mod">
          <ac:chgData name="utzdi" userId="S::utzdi@student.kit.edu::04d9163b-6156-4aab-a94b-cf134192b984" providerId="AD" clId="Web-{F1798712-05CE-99FB-ECD4-4368C4157BF7}" dt="2024-07-12T19:49:23.757" v="520"/>
          <ac:spMkLst>
            <pc:docMk/>
            <pc:sldMk cId="636265669" sldId="268"/>
            <ac:spMk id="20" creationId="{60D40634-B638-CA17-6887-9E3D1D3FD2E0}"/>
          </ac:spMkLst>
        </pc:spChg>
        <pc:picChg chg="add del mod ord modCrop">
          <ac:chgData name="utzdi" userId="S::utzdi@student.kit.edu::04d9163b-6156-4aab-a94b-cf134192b984" providerId="AD" clId="Web-{F1798712-05CE-99FB-ECD4-4368C4157BF7}" dt="2024-07-12T19:48:21.099" v="512"/>
          <ac:picMkLst>
            <pc:docMk/>
            <pc:sldMk cId="636265669" sldId="268"/>
            <ac:picMk id="6" creationId="{660AA770-C1C4-B884-1640-0DD0E3DBD345}"/>
          </ac:picMkLst>
        </pc:picChg>
        <pc:picChg chg="add del mod ord">
          <ac:chgData name="utzdi" userId="S::utzdi@student.kit.edu::04d9163b-6156-4aab-a94b-cf134192b984" providerId="AD" clId="Web-{F1798712-05CE-99FB-ECD4-4368C4157BF7}" dt="2024-07-12T19:47:23.613" v="510"/>
          <ac:picMkLst>
            <pc:docMk/>
            <pc:sldMk cId="636265669" sldId="268"/>
            <ac:picMk id="10" creationId="{5C6874BA-1BEB-15DB-CEB4-CBFCF9712386}"/>
          </ac:picMkLst>
        </pc:picChg>
        <pc:picChg chg="add del mod ord">
          <ac:chgData name="utzdi" userId="S::utzdi@student.kit.edu::04d9163b-6156-4aab-a94b-cf134192b984" providerId="AD" clId="Web-{F1798712-05CE-99FB-ECD4-4368C4157BF7}" dt="2024-07-12T19:48:27.756" v="515"/>
          <ac:picMkLst>
            <pc:docMk/>
            <pc:sldMk cId="636265669" sldId="268"/>
            <ac:picMk id="15" creationId="{B2DD84CF-BC0C-6A47-237B-DB695D495D98}"/>
          </ac:picMkLst>
        </pc:picChg>
        <pc:picChg chg="add del mod ord">
          <ac:chgData name="utzdi" userId="S::utzdi@student.kit.edu::04d9163b-6156-4aab-a94b-cf134192b984" providerId="AD" clId="Web-{F1798712-05CE-99FB-ECD4-4368C4157BF7}" dt="2024-07-12T19:48:44.913" v="519"/>
          <ac:picMkLst>
            <pc:docMk/>
            <pc:sldMk cId="636265669" sldId="268"/>
            <ac:picMk id="18" creationId="{FE701BC1-7636-FA66-605A-DBEE3E22ECC1}"/>
          </ac:picMkLst>
        </pc:picChg>
        <pc:picChg chg="add mod ord modCrop">
          <ac:chgData name="utzdi" userId="S::utzdi@student.kit.edu::04d9163b-6156-4aab-a94b-cf134192b984" providerId="AD" clId="Web-{F1798712-05CE-99FB-ECD4-4368C4157BF7}" dt="2024-07-12T19:50:09.462" v="530"/>
          <ac:picMkLst>
            <pc:docMk/>
            <pc:sldMk cId="636265669" sldId="268"/>
            <ac:picMk id="21" creationId="{4EC731E5-0A12-12F6-E921-267307528E0D}"/>
          </ac:picMkLst>
        </pc:picChg>
      </pc:sldChg>
      <pc:sldChg chg="addSp delSp modSp modNotes">
        <pc:chgData name="utzdi" userId="S::utzdi@student.kit.edu::04d9163b-6156-4aab-a94b-cf134192b984" providerId="AD" clId="Web-{F1798712-05CE-99FB-ECD4-4368C4157BF7}" dt="2024-07-12T21:04:52.984" v="1264"/>
        <pc:sldMkLst>
          <pc:docMk/>
          <pc:sldMk cId="2496666706" sldId="276"/>
        </pc:sldMkLst>
        <pc:spChg chg="mod">
          <ac:chgData name="utzdi" userId="S::utzdi@student.kit.edu::04d9163b-6156-4aab-a94b-cf134192b984" providerId="AD" clId="Web-{F1798712-05CE-99FB-ECD4-4368C4157BF7}" dt="2024-07-12T20:04:23.707" v="1095" actId="20577"/>
          <ac:spMkLst>
            <pc:docMk/>
            <pc:sldMk cId="2496666706" sldId="276"/>
            <ac:spMk id="4" creationId="{257097CB-22B1-8611-D57C-D8798E33C610}"/>
          </ac:spMkLst>
        </pc:spChg>
        <pc:spChg chg="add del">
          <ac:chgData name="utzdi" userId="S::utzdi@student.kit.edu::04d9163b-6156-4aab-a94b-cf134192b984" providerId="AD" clId="Web-{F1798712-05CE-99FB-ECD4-4368C4157BF7}" dt="2024-07-12T19:15:22.644" v="16"/>
          <ac:spMkLst>
            <pc:docMk/>
            <pc:sldMk cId="2496666706" sldId="276"/>
            <ac:spMk id="7" creationId="{B8A02075-1AA1-346F-2792-2DECF4D40D79}"/>
          </ac:spMkLst>
        </pc:spChg>
        <pc:spChg chg="add mod">
          <ac:chgData name="utzdi" userId="S::utzdi@student.kit.edu::04d9163b-6156-4aab-a94b-cf134192b984" providerId="AD" clId="Web-{F1798712-05CE-99FB-ECD4-4368C4157BF7}" dt="2024-07-12T19:38:10.438" v="288" actId="20577"/>
          <ac:spMkLst>
            <pc:docMk/>
            <pc:sldMk cId="2496666706" sldId="276"/>
            <ac:spMk id="9" creationId="{9DEEE5DE-1FCC-8B93-8A75-B96219C59889}"/>
          </ac:spMkLst>
        </pc:spChg>
        <pc:spChg chg="add mod">
          <ac:chgData name="utzdi" userId="S::utzdi@student.kit.edu::04d9163b-6156-4aab-a94b-cf134192b984" providerId="AD" clId="Web-{F1798712-05CE-99FB-ECD4-4368C4157BF7}" dt="2024-07-12T19:38:49.878" v="297" actId="20577"/>
          <ac:spMkLst>
            <pc:docMk/>
            <pc:sldMk cId="2496666706" sldId="276"/>
            <ac:spMk id="11" creationId="{0F1A83DF-EBBF-2061-7C0F-839475F2306C}"/>
          </ac:spMkLst>
        </pc:spChg>
        <pc:picChg chg="add mod">
          <ac:chgData name="utzdi" userId="S::utzdi@student.kit.edu::04d9163b-6156-4aab-a94b-cf134192b984" providerId="AD" clId="Web-{F1798712-05CE-99FB-ECD4-4368C4157BF7}" dt="2024-07-12T19:15:27.206" v="17" actId="1076"/>
          <ac:picMkLst>
            <pc:docMk/>
            <pc:sldMk cId="2496666706" sldId="276"/>
            <ac:picMk id="5" creationId="{47208D58-0481-0B15-7CF6-3E34E25F6757}"/>
          </ac:picMkLst>
        </pc:picChg>
        <pc:picChg chg="add mod">
          <ac:chgData name="utzdi" userId="S::utzdi@student.kit.edu::04d9163b-6156-4aab-a94b-cf134192b984" providerId="AD" clId="Web-{F1798712-05CE-99FB-ECD4-4368C4157BF7}" dt="2024-07-12T19:15:28.784" v="18" actId="1076"/>
          <ac:picMkLst>
            <pc:docMk/>
            <pc:sldMk cId="2496666706" sldId="276"/>
            <ac:picMk id="6" creationId="{3F70456B-C961-B1ED-A13E-FB577E85DEA9}"/>
          </ac:picMkLst>
        </pc:picChg>
        <pc:picChg chg="add mod modCrop">
          <ac:chgData name="utzdi" userId="S::utzdi@student.kit.edu::04d9163b-6156-4aab-a94b-cf134192b984" providerId="AD" clId="Web-{F1798712-05CE-99FB-ECD4-4368C4157BF7}" dt="2024-07-12T19:28:47.525" v="133" actId="1076"/>
          <ac:picMkLst>
            <pc:docMk/>
            <pc:sldMk cId="2496666706" sldId="276"/>
            <ac:picMk id="8" creationId="{CA5B890E-E6E8-A29F-ED0A-1A984C5F92DD}"/>
          </ac:picMkLst>
        </pc:picChg>
        <pc:picChg chg="add mod">
          <ac:chgData name="utzdi" userId="S::utzdi@student.kit.edu::04d9163b-6156-4aab-a94b-cf134192b984" providerId="AD" clId="Web-{F1798712-05CE-99FB-ECD4-4368C4157BF7}" dt="2024-07-12T19:38:59.801" v="299" actId="1076"/>
          <ac:picMkLst>
            <pc:docMk/>
            <pc:sldMk cId="2496666706" sldId="276"/>
            <ac:picMk id="10" creationId="{56F83AC5-64DE-FEA7-63B8-BD54425F86E6}"/>
          </ac:picMkLst>
        </pc:picChg>
      </pc:sldChg>
      <pc:sldChg chg="modSp">
        <pc:chgData name="utzdi" userId="S::utzdi@student.kit.edu::04d9163b-6156-4aab-a94b-cf134192b984" providerId="AD" clId="Web-{F1798712-05CE-99FB-ECD4-4368C4157BF7}" dt="2024-07-12T20:29:13.492" v="1102" actId="20577"/>
        <pc:sldMkLst>
          <pc:docMk/>
          <pc:sldMk cId="1372968751" sldId="277"/>
        </pc:sldMkLst>
        <pc:spChg chg="mod">
          <ac:chgData name="utzdi" userId="S::utzdi@student.kit.edu::04d9163b-6156-4aab-a94b-cf134192b984" providerId="AD" clId="Web-{F1798712-05CE-99FB-ECD4-4368C4157BF7}" dt="2024-07-12T20:29:13.492" v="1102" actId="20577"/>
          <ac:spMkLst>
            <pc:docMk/>
            <pc:sldMk cId="1372968751" sldId="277"/>
            <ac:spMk id="11" creationId="{0A6B5457-AF61-D427-1183-DBE15F88C2B2}"/>
          </ac:spMkLst>
        </pc:spChg>
      </pc:sldChg>
      <pc:sldChg chg="addSp delSp modSp new">
        <pc:chgData name="utzdi" userId="S::utzdi@student.kit.edu::04d9163b-6156-4aab-a94b-cf134192b984" providerId="AD" clId="Web-{F1798712-05CE-99FB-ECD4-4368C4157BF7}" dt="2024-07-12T20:04:10.426" v="1091" actId="20577"/>
        <pc:sldMkLst>
          <pc:docMk/>
          <pc:sldMk cId="4239986881" sldId="278"/>
        </pc:sldMkLst>
        <pc:spChg chg="add del mod">
          <ac:chgData name="utzdi" userId="S::utzdi@student.kit.edu::04d9163b-6156-4aab-a94b-cf134192b984" providerId="AD" clId="Web-{F1798712-05CE-99FB-ECD4-4368C4157BF7}" dt="2024-07-12T19:56:37.958" v="887"/>
          <ac:spMkLst>
            <pc:docMk/>
            <pc:sldMk cId="4239986881" sldId="278"/>
            <ac:spMk id="2" creationId="{58C810FB-6A03-C542-CC24-E9E5048DED56}"/>
          </ac:spMkLst>
        </pc:spChg>
        <pc:spChg chg="mod">
          <ac:chgData name="utzdi" userId="S::utzdi@student.kit.edu::04d9163b-6156-4aab-a94b-cf134192b984" providerId="AD" clId="Web-{F1798712-05CE-99FB-ECD4-4368C4157BF7}" dt="2024-07-12T19:52:33.717" v="540" actId="20577"/>
          <ac:spMkLst>
            <pc:docMk/>
            <pc:sldMk cId="4239986881" sldId="278"/>
            <ac:spMk id="5" creationId="{0FCF3BEA-F66B-2F3F-5EE9-8BCB6D58D464}"/>
          </ac:spMkLst>
        </pc:spChg>
        <pc:spChg chg="add del">
          <ac:chgData name="utzdi" userId="S::utzdi@student.kit.edu::04d9163b-6156-4aab-a94b-cf134192b984" providerId="AD" clId="Web-{F1798712-05CE-99FB-ECD4-4368C4157BF7}" dt="2024-07-12T19:54:40.220" v="661"/>
          <ac:spMkLst>
            <pc:docMk/>
            <pc:sldMk cId="4239986881" sldId="278"/>
            <ac:spMk id="6" creationId="{0ACC93A9-A751-A598-A6BC-2CD1E4041C82}"/>
          </ac:spMkLst>
        </pc:spChg>
        <pc:spChg chg="add mod">
          <ac:chgData name="utzdi" userId="S::utzdi@student.kit.edu::04d9163b-6156-4aab-a94b-cf134192b984" providerId="AD" clId="Web-{F1798712-05CE-99FB-ECD4-4368C4157BF7}" dt="2024-07-12T20:04:10.426" v="1091" actId="20577"/>
          <ac:spMkLst>
            <pc:docMk/>
            <pc:sldMk cId="4239986881" sldId="278"/>
            <ac:spMk id="7" creationId="{4E661E68-DCFA-1B2C-31D8-229C0CEB022D}"/>
          </ac:spMkLst>
        </pc:spChg>
      </pc:sldChg>
    </pc:docChg>
  </pc:docChgLst>
  <pc:docChgLst>
    <pc:chgData name="udpkr" userId="S::udpkr@student.kit.edu::8acaea56-5366-49aa-9add-9ee3560c72e2" providerId="AD" clId="Web-{7B71B077-FDBB-7FBD-4FA9-72343D45BF1C}"/>
    <pc:docChg chg="modSld">
      <pc:chgData name="udpkr" userId="S::udpkr@student.kit.edu::8acaea56-5366-49aa-9add-9ee3560c72e2" providerId="AD" clId="Web-{7B71B077-FDBB-7FBD-4FA9-72343D45BF1C}" dt="2024-08-19T14:31:10.773" v="1" actId="20577"/>
      <pc:docMkLst>
        <pc:docMk/>
      </pc:docMkLst>
      <pc:sldChg chg="modSp">
        <pc:chgData name="udpkr" userId="S::udpkr@student.kit.edu::8acaea56-5366-49aa-9add-9ee3560c72e2" providerId="AD" clId="Web-{7B71B077-FDBB-7FBD-4FA9-72343D45BF1C}" dt="2024-08-19T14:31:10.773" v="1" actId="20577"/>
        <pc:sldMkLst>
          <pc:docMk/>
          <pc:sldMk cId="1372968751" sldId="277"/>
        </pc:sldMkLst>
        <pc:spChg chg="mod">
          <ac:chgData name="udpkr" userId="S::udpkr@student.kit.edu::8acaea56-5366-49aa-9add-9ee3560c72e2" providerId="AD" clId="Web-{7B71B077-FDBB-7FBD-4FA9-72343D45BF1C}" dt="2024-08-19T14:31:10.773" v="1" actId="20577"/>
          <ac:spMkLst>
            <pc:docMk/>
            <pc:sldMk cId="1372968751" sldId="277"/>
            <ac:spMk id="11" creationId="{0A6B5457-AF61-D427-1183-DBE15F88C2B2}"/>
          </ac:spMkLst>
        </pc:spChg>
      </pc:sldChg>
    </pc:docChg>
  </pc:docChgLst>
  <pc:docChgLst>
    <pc:chgData name="uvyrq" userId="S::uvyrq@student.kit.edu::e6f3323d-fbf8-449b-b3c0-14bb937b109f" providerId="AD" clId="Web-{0CD1ACE8-5018-5233-DDFC-6DD2C8F30B0E}"/>
    <pc:docChg chg="modSld">
      <pc:chgData name="uvyrq" userId="S::uvyrq@student.kit.edu::e6f3323d-fbf8-449b-b3c0-14bb937b109f" providerId="AD" clId="Web-{0CD1ACE8-5018-5233-DDFC-6DD2C8F30B0E}" dt="2024-07-12T20:53:49.165" v="151"/>
      <pc:docMkLst>
        <pc:docMk/>
      </pc:docMkLst>
      <pc:sldChg chg="addSp delSp modSp mod modClrScheme chgLayout">
        <pc:chgData name="uvyrq" userId="S::uvyrq@student.kit.edu::e6f3323d-fbf8-449b-b3c0-14bb937b109f" providerId="AD" clId="Web-{0CD1ACE8-5018-5233-DDFC-6DD2C8F30B0E}" dt="2024-07-12T20:43:23.331" v="118"/>
        <pc:sldMkLst>
          <pc:docMk/>
          <pc:sldMk cId="2260903365" sldId="270"/>
        </pc:sldMkLst>
        <pc:spChg chg="mod">
          <ac:chgData name="uvyrq" userId="S::uvyrq@student.kit.edu::e6f3323d-fbf8-449b-b3c0-14bb937b109f" providerId="AD" clId="Web-{0CD1ACE8-5018-5233-DDFC-6DD2C8F30B0E}" dt="2024-07-12T20:43:23.331" v="118"/>
          <ac:spMkLst>
            <pc:docMk/>
            <pc:sldMk cId="2260903365" sldId="270"/>
            <ac:spMk id="2" creationId="{6F68BC78-35FC-C140-B867-2ACAF8BEC6FE}"/>
          </ac:spMkLst>
        </pc:spChg>
        <pc:spChg chg="mod">
          <ac:chgData name="uvyrq" userId="S::uvyrq@student.kit.edu::e6f3323d-fbf8-449b-b3c0-14bb937b109f" providerId="AD" clId="Web-{0CD1ACE8-5018-5233-DDFC-6DD2C8F30B0E}" dt="2024-07-12T20:43:23.331" v="118"/>
          <ac:spMkLst>
            <pc:docMk/>
            <pc:sldMk cId="2260903365" sldId="270"/>
            <ac:spMk id="3" creationId="{79B771B6-A22C-E746-8BBE-2C171E4E30E7}"/>
          </ac:spMkLst>
        </pc:spChg>
        <pc:spChg chg="mod">
          <ac:chgData name="uvyrq" userId="S::uvyrq@student.kit.edu::e6f3323d-fbf8-449b-b3c0-14bb937b109f" providerId="AD" clId="Web-{0CD1ACE8-5018-5233-DDFC-6DD2C8F30B0E}" dt="2024-07-12T20:43:23.331" v="118"/>
          <ac:spMkLst>
            <pc:docMk/>
            <pc:sldMk cId="2260903365" sldId="270"/>
            <ac:spMk id="4" creationId="{685CC943-D523-6A45-B0F1-6BF7BFDDFA84}"/>
          </ac:spMkLst>
        </pc:spChg>
        <pc:spChg chg="mod">
          <ac:chgData name="uvyrq" userId="S::uvyrq@student.kit.edu::e6f3323d-fbf8-449b-b3c0-14bb937b109f" providerId="AD" clId="Web-{0CD1ACE8-5018-5233-DDFC-6DD2C8F30B0E}" dt="2024-07-12T20:43:23.331" v="118"/>
          <ac:spMkLst>
            <pc:docMk/>
            <pc:sldMk cId="2260903365" sldId="270"/>
            <ac:spMk id="5" creationId="{4D54ED8C-A0AA-2C4A-9588-996CB3DE5FF2}"/>
          </ac:spMkLst>
        </pc:spChg>
        <pc:picChg chg="add del mod ord">
          <ac:chgData name="uvyrq" userId="S::uvyrq@student.kit.edu::e6f3323d-fbf8-449b-b3c0-14bb937b109f" providerId="AD" clId="Web-{0CD1ACE8-5018-5233-DDFC-6DD2C8F30B0E}" dt="2024-07-12T20:43:16.768" v="116"/>
          <ac:picMkLst>
            <pc:docMk/>
            <pc:sldMk cId="2260903365" sldId="270"/>
            <ac:picMk id="6" creationId="{D4C4695E-8C31-D017-BAE6-25E9B7EFE8A3}"/>
          </ac:picMkLst>
        </pc:picChg>
        <pc:picChg chg="add mod ord">
          <ac:chgData name="uvyrq" userId="S::uvyrq@student.kit.edu::e6f3323d-fbf8-449b-b3c0-14bb937b109f" providerId="AD" clId="Web-{0CD1ACE8-5018-5233-DDFC-6DD2C8F30B0E}" dt="2024-07-12T20:43:23.331" v="118"/>
          <ac:picMkLst>
            <pc:docMk/>
            <pc:sldMk cId="2260903365" sldId="270"/>
            <ac:picMk id="7" creationId="{E5645548-D29F-A334-0474-88C7DA3EF85F}"/>
          </ac:picMkLst>
        </pc:picChg>
      </pc:sldChg>
      <pc:sldChg chg="addSp delSp modSp mod modClrScheme chgLayout">
        <pc:chgData name="uvyrq" userId="S::uvyrq@student.kit.edu::e6f3323d-fbf8-449b-b3c0-14bb937b109f" providerId="AD" clId="Web-{0CD1ACE8-5018-5233-DDFC-6DD2C8F30B0E}" dt="2024-07-12T20:43:58.551" v="120"/>
        <pc:sldMkLst>
          <pc:docMk/>
          <pc:sldMk cId="2496666706" sldId="276"/>
        </pc:sldMkLst>
        <pc:spChg chg="mod">
          <ac:chgData name="uvyrq" userId="S::uvyrq@student.kit.edu::e6f3323d-fbf8-449b-b3c0-14bb937b109f" providerId="AD" clId="Web-{0CD1ACE8-5018-5233-DDFC-6DD2C8F30B0E}" dt="2024-07-12T20:43:58.551" v="120"/>
          <ac:spMkLst>
            <pc:docMk/>
            <pc:sldMk cId="2496666706" sldId="276"/>
            <ac:spMk id="2" creationId="{499B5F70-D06B-BB69-0306-31710235E340}"/>
          </ac:spMkLst>
        </pc:spChg>
        <pc:spChg chg="mod">
          <ac:chgData name="uvyrq" userId="S::uvyrq@student.kit.edu::e6f3323d-fbf8-449b-b3c0-14bb937b109f" providerId="AD" clId="Web-{0CD1ACE8-5018-5233-DDFC-6DD2C8F30B0E}" dt="2024-07-12T20:43:58.551" v="120"/>
          <ac:spMkLst>
            <pc:docMk/>
            <pc:sldMk cId="2496666706" sldId="276"/>
            <ac:spMk id="3" creationId="{672D7EC7-CBE2-1F8C-CB65-8C0E31431138}"/>
          </ac:spMkLst>
        </pc:spChg>
        <pc:spChg chg="mod ord">
          <ac:chgData name="uvyrq" userId="S::uvyrq@student.kit.edu::e6f3323d-fbf8-449b-b3c0-14bb937b109f" providerId="AD" clId="Web-{0CD1ACE8-5018-5233-DDFC-6DD2C8F30B0E}" dt="2024-07-12T20:43:58.551" v="120"/>
          <ac:spMkLst>
            <pc:docMk/>
            <pc:sldMk cId="2496666706" sldId="276"/>
            <ac:spMk id="4" creationId="{257097CB-22B1-8611-D57C-D8798E33C610}"/>
          </ac:spMkLst>
        </pc:spChg>
        <pc:spChg chg="mod">
          <ac:chgData name="uvyrq" userId="S::uvyrq@student.kit.edu::e6f3323d-fbf8-449b-b3c0-14bb937b109f" providerId="AD" clId="Web-{0CD1ACE8-5018-5233-DDFC-6DD2C8F30B0E}" dt="2024-07-12T20:43:58.551" v="120"/>
          <ac:spMkLst>
            <pc:docMk/>
            <pc:sldMk cId="2496666706" sldId="276"/>
            <ac:spMk id="9" creationId="{9DEEE5DE-1FCC-8B93-8A75-B96219C59889}"/>
          </ac:spMkLst>
        </pc:spChg>
        <pc:spChg chg="mod">
          <ac:chgData name="uvyrq" userId="S::uvyrq@student.kit.edu::e6f3323d-fbf8-449b-b3c0-14bb937b109f" providerId="AD" clId="Web-{0CD1ACE8-5018-5233-DDFC-6DD2C8F30B0E}" dt="2024-07-12T20:43:58.551" v="120"/>
          <ac:spMkLst>
            <pc:docMk/>
            <pc:sldMk cId="2496666706" sldId="276"/>
            <ac:spMk id="11" creationId="{0F1A83DF-EBBF-2061-7C0F-839475F2306C}"/>
          </ac:spMkLst>
        </pc:spChg>
        <pc:spChg chg="add del mod">
          <ac:chgData name="uvyrq" userId="S::uvyrq@student.kit.edu::e6f3323d-fbf8-449b-b3c0-14bb937b109f" providerId="AD" clId="Web-{0CD1ACE8-5018-5233-DDFC-6DD2C8F30B0E}" dt="2024-07-12T20:43:58.551" v="120"/>
          <ac:spMkLst>
            <pc:docMk/>
            <pc:sldMk cId="2496666706" sldId="276"/>
            <ac:spMk id="16" creationId="{38992C1D-8BE9-CBD6-66EF-6D8FDE7783E5}"/>
          </ac:spMkLst>
        </pc:spChg>
        <pc:spChg chg="add del mod">
          <ac:chgData name="uvyrq" userId="S::uvyrq@student.kit.edu::e6f3323d-fbf8-449b-b3c0-14bb937b109f" providerId="AD" clId="Web-{0CD1ACE8-5018-5233-DDFC-6DD2C8F30B0E}" dt="2024-07-12T20:43:58.551" v="120"/>
          <ac:spMkLst>
            <pc:docMk/>
            <pc:sldMk cId="2496666706" sldId="276"/>
            <ac:spMk id="18" creationId="{C9482D46-E27D-FDE2-BD42-4B1F2D31544B}"/>
          </ac:spMkLst>
        </pc:spChg>
        <pc:picChg chg="mod">
          <ac:chgData name="uvyrq" userId="S::uvyrq@student.kit.edu::e6f3323d-fbf8-449b-b3c0-14bb937b109f" providerId="AD" clId="Web-{0CD1ACE8-5018-5233-DDFC-6DD2C8F30B0E}" dt="2024-07-12T20:43:58.551" v="120"/>
          <ac:picMkLst>
            <pc:docMk/>
            <pc:sldMk cId="2496666706" sldId="276"/>
            <ac:picMk id="5" creationId="{47208D58-0481-0B15-7CF6-3E34E25F6757}"/>
          </ac:picMkLst>
        </pc:picChg>
        <pc:picChg chg="mod">
          <ac:chgData name="uvyrq" userId="S::uvyrq@student.kit.edu::e6f3323d-fbf8-449b-b3c0-14bb937b109f" providerId="AD" clId="Web-{0CD1ACE8-5018-5233-DDFC-6DD2C8F30B0E}" dt="2024-07-12T20:43:58.551" v="120"/>
          <ac:picMkLst>
            <pc:docMk/>
            <pc:sldMk cId="2496666706" sldId="276"/>
            <ac:picMk id="6" creationId="{3F70456B-C961-B1ED-A13E-FB577E85DEA9}"/>
          </ac:picMkLst>
        </pc:picChg>
        <pc:picChg chg="mod">
          <ac:chgData name="uvyrq" userId="S::uvyrq@student.kit.edu::e6f3323d-fbf8-449b-b3c0-14bb937b109f" providerId="AD" clId="Web-{0CD1ACE8-5018-5233-DDFC-6DD2C8F30B0E}" dt="2024-07-12T20:43:58.551" v="120"/>
          <ac:picMkLst>
            <pc:docMk/>
            <pc:sldMk cId="2496666706" sldId="276"/>
            <ac:picMk id="8" creationId="{CA5B890E-E6E8-A29F-ED0A-1A984C5F92DD}"/>
          </ac:picMkLst>
        </pc:picChg>
        <pc:picChg chg="mod">
          <ac:chgData name="uvyrq" userId="S::uvyrq@student.kit.edu::e6f3323d-fbf8-449b-b3c0-14bb937b109f" providerId="AD" clId="Web-{0CD1ACE8-5018-5233-DDFC-6DD2C8F30B0E}" dt="2024-07-12T20:43:58.551" v="120"/>
          <ac:picMkLst>
            <pc:docMk/>
            <pc:sldMk cId="2496666706" sldId="276"/>
            <ac:picMk id="10" creationId="{56F83AC5-64DE-FEA7-63B8-BD54425F86E6}"/>
          </ac:picMkLst>
        </pc:picChg>
      </pc:sldChg>
      <pc:sldChg chg="addSp delSp modSp mod modClrScheme chgLayout">
        <pc:chgData name="uvyrq" userId="S::uvyrq@student.kit.edu::e6f3323d-fbf8-449b-b3c0-14bb937b109f" providerId="AD" clId="Web-{0CD1ACE8-5018-5233-DDFC-6DD2C8F30B0E}" dt="2024-07-12T20:53:49.165" v="151"/>
        <pc:sldMkLst>
          <pc:docMk/>
          <pc:sldMk cId="1372968751" sldId="277"/>
        </pc:sldMkLst>
        <pc:spChg chg="mod">
          <ac:chgData name="uvyrq" userId="S::uvyrq@student.kit.edu::e6f3323d-fbf8-449b-b3c0-14bb937b109f" providerId="AD" clId="Web-{0CD1ACE8-5018-5233-DDFC-6DD2C8F30B0E}" dt="2024-07-12T20:53:49.165" v="151"/>
          <ac:spMkLst>
            <pc:docMk/>
            <pc:sldMk cId="1372968751" sldId="277"/>
            <ac:spMk id="3" creationId="{79B771B6-A22C-E746-8BBE-2C171E4E30E7}"/>
          </ac:spMkLst>
        </pc:spChg>
        <pc:spChg chg="mod">
          <ac:chgData name="uvyrq" userId="S::uvyrq@student.kit.edu::e6f3323d-fbf8-449b-b3c0-14bb937b109f" providerId="AD" clId="Web-{0CD1ACE8-5018-5233-DDFC-6DD2C8F30B0E}" dt="2024-07-12T20:53:49.165" v="151"/>
          <ac:spMkLst>
            <pc:docMk/>
            <pc:sldMk cId="1372968751" sldId="277"/>
            <ac:spMk id="4" creationId="{685CC943-D523-6A45-B0F1-6BF7BFDDFA84}"/>
          </ac:spMkLst>
        </pc:spChg>
        <pc:spChg chg="mod">
          <ac:chgData name="uvyrq" userId="S::uvyrq@student.kit.edu::e6f3323d-fbf8-449b-b3c0-14bb937b109f" providerId="AD" clId="Web-{0CD1ACE8-5018-5233-DDFC-6DD2C8F30B0E}" dt="2024-07-12T20:53:49.165" v="151"/>
          <ac:spMkLst>
            <pc:docMk/>
            <pc:sldMk cId="1372968751" sldId="277"/>
            <ac:spMk id="5" creationId="{4D54ED8C-A0AA-2C4A-9588-996CB3DE5FF2}"/>
          </ac:spMkLst>
        </pc:spChg>
        <pc:spChg chg="add del mod">
          <ac:chgData name="uvyrq" userId="S::uvyrq@student.kit.edu::e6f3323d-fbf8-449b-b3c0-14bb937b109f" providerId="AD" clId="Web-{0CD1ACE8-5018-5233-DDFC-6DD2C8F30B0E}" dt="2024-07-12T20:53:40.884" v="147"/>
          <ac:spMkLst>
            <pc:docMk/>
            <pc:sldMk cId="1372968751" sldId="277"/>
            <ac:spMk id="7" creationId="{8D775A96-ED6E-01DF-C98C-7264C7B83663}"/>
          </ac:spMkLst>
        </pc:spChg>
        <pc:spChg chg="mod">
          <ac:chgData name="uvyrq" userId="S::uvyrq@student.kit.edu::e6f3323d-fbf8-449b-b3c0-14bb937b109f" providerId="AD" clId="Web-{0CD1ACE8-5018-5233-DDFC-6DD2C8F30B0E}" dt="2024-07-12T20:53:49.165" v="151"/>
          <ac:spMkLst>
            <pc:docMk/>
            <pc:sldMk cId="1372968751" sldId="277"/>
            <ac:spMk id="11" creationId="{0A6B5457-AF61-D427-1183-DBE15F88C2B2}"/>
          </ac:spMkLst>
        </pc:spChg>
        <pc:spChg chg="add del mod">
          <ac:chgData name="uvyrq" userId="S::uvyrq@student.kit.edu::e6f3323d-fbf8-449b-b3c0-14bb937b109f" providerId="AD" clId="Web-{0CD1ACE8-5018-5233-DDFC-6DD2C8F30B0E}" dt="2024-07-12T20:53:49.165" v="150"/>
          <ac:spMkLst>
            <pc:docMk/>
            <pc:sldMk cId="1372968751" sldId="277"/>
            <ac:spMk id="16" creationId="{5B1A34EB-3DB2-C2A5-1CF9-C9295570D691}"/>
          </ac:spMkLst>
        </pc:spChg>
        <pc:spChg chg="add del mod">
          <ac:chgData name="uvyrq" userId="S::uvyrq@student.kit.edu::e6f3323d-fbf8-449b-b3c0-14bb937b109f" providerId="AD" clId="Web-{0CD1ACE8-5018-5233-DDFC-6DD2C8F30B0E}" dt="2024-07-12T20:53:49.165" v="150"/>
          <ac:spMkLst>
            <pc:docMk/>
            <pc:sldMk cId="1372968751" sldId="277"/>
            <ac:spMk id="18" creationId="{1A954791-A496-41C7-E2A6-2D8B148C843F}"/>
          </ac:spMkLst>
        </pc:spChg>
        <pc:picChg chg="del mod">
          <ac:chgData name="uvyrq" userId="S::uvyrq@student.kit.edu::e6f3323d-fbf8-449b-b3c0-14bb937b109f" providerId="AD" clId="Web-{0CD1ACE8-5018-5233-DDFC-6DD2C8F30B0E}" dt="2024-07-12T20:53:39.821" v="146"/>
          <ac:picMkLst>
            <pc:docMk/>
            <pc:sldMk cId="1372968751" sldId="277"/>
            <ac:picMk id="6" creationId="{1E1BF3F5-D9D5-7251-0103-97DCABE595A9}"/>
          </ac:picMkLst>
        </pc:picChg>
        <pc:picChg chg="add mod ord">
          <ac:chgData name="uvyrq" userId="S::uvyrq@student.kit.edu::e6f3323d-fbf8-449b-b3c0-14bb937b109f" providerId="AD" clId="Web-{0CD1ACE8-5018-5233-DDFC-6DD2C8F30B0E}" dt="2024-07-12T20:53:49.165" v="151"/>
          <ac:picMkLst>
            <pc:docMk/>
            <pc:sldMk cId="1372968751" sldId="277"/>
            <ac:picMk id="8" creationId="{BDE8B849-8F59-3B25-DE38-1B5A35F35807}"/>
          </ac:picMkLst>
        </pc:picChg>
      </pc:sldChg>
      <pc:sldChg chg="modSp">
        <pc:chgData name="uvyrq" userId="S::uvyrq@student.kit.edu::e6f3323d-fbf8-449b-b3c0-14bb937b109f" providerId="AD" clId="Web-{0CD1ACE8-5018-5233-DDFC-6DD2C8F30B0E}" dt="2024-07-12T20:27:37.729" v="2" actId="20577"/>
        <pc:sldMkLst>
          <pc:docMk/>
          <pc:sldMk cId="4239986881" sldId="278"/>
        </pc:sldMkLst>
        <pc:spChg chg="mod">
          <ac:chgData name="uvyrq" userId="S::uvyrq@student.kit.edu::e6f3323d-fbf8-449b-b3c0-14bb937b109f" providerId="AD" clId="Web-{0CD1ACE8-5018-5233-DDFC-6DD2C8F30B0E}" dt="2024-07-12T20:27:37.729" v="2" actId="20577"/>
          <ac:spMkLst>
            <pc:docMk/>
            <pc:sldMk cId="4239986881" sldId="278"/>
            <ac:spMk id="7" creationId="{4E661E68-DCFA-1B2C-31D8-229C0CEB022D}"/>
          </ac:spMkLst>
        </pc:spChg>
      </pc:sldChg>
    </pc:docChg>
  </pc:docChgLst>
  <pc:docChgLst>
    <pc:chgData name="uvyrq" userId="S::uvyrq@student.kit.edu::e6f3323d-fbf8-449b-b3c0-14bb937b109f" providerId="AD" clId="Web-{6A0D8608-532F-B77A-5FFA-3B73A2BCF04F}"/>
    <pc:docChg chg="addSld modSld">
      <pc:chgData name="uvyrq" userId="S::uvyrq@student.kit.edu::e6f3323d-fbf8-449b-b3c0-14bb937b109f" providerId="AD" clId="Web-{6A0D8608-532F-B77A-5FFA-3B73A2BCF04F}" dt="2024-07-13T06:00:45.293" v="46"/>
      <pc:docMkLst>
        <pc:docMk/>
      </pc:docMkLst>
      <pc:sldChg chg="modSp">
        <pc:chgData name="uvyrq" userId="S::uvyrq@student.kit.edu::e6f3323d-fbf8-449b-b3c0-14bb937b109f" providerId="AD" clId="Web-{6A0D8608-532F-B77A-5FFA-3B73A2BCF04F}" dt="2024-07-13T05:34:12.367" v="13" actId="20577"/>
        <pc:sldMkLst>
          <pc:docMk/>
          <pc:sldMk cId="391644347" sldId="267"/>
        </pc:sldMkLst>
        <pc:spChg chg="mod">
          <ac:chgData name="uvyrq" userId="S::uvyrq@student.kit.edu::e6f3323d-fbf8-449b-b3c0-14bb937b109f" providerId="AD" clId="Web-{6A0D8608-532F-B77A-5FFA-3B73A2BCF04F}" dt="2024-07-13T05:34:12.367" v="13" actId="20577"/>
          <ac:spMkLst>
            <pc:docMk/>
            <pc:sldMk cId="391644347" sldId="267"/>
            <ac:spMk id="4" creationId="{00000000-0000-0000-0000-000000000000}"/>
          </ac:spMkLst>
        </pc:spChg>
      </pc:sldChg>
      <pc:sldChg chg="addSp delSp modSp">
        <pc:chgData name="uvyrq" userId="S::uvyrq@student.kit.edu::e6f3323d-fbf8-449b-b3c0-14bb937b109f" providerId="AD" clId="Web-{6A0D8608-532F-B77A-5FFA-3B73A2BCF04F}" dt="2024-07-13T05:50:09.160" v="18"/>
        <pc:sldMkLst>
          <pc:docMk/>
          <pc:sldMk cId="2260903365" sldId="270"/>
        </pc:sldMkLst>
        <pc:spChg chg="mod">
          <ac:chgData name="uvyrq" userId="S::uvyrq@student.kit.edu::e6f3323d-fbf8-449b-b3c0-14bb937b109f" providerId="AD" clId="Web-{6A0D8608-532F-B77A-5FFA-3B73A2BCF04F}" dt="2024-07-13T05:49:22.579" v="14" actId="1076"/>
          <ac:spMkLst>
            <pc:docMk/>
            <pc:sldMk cId="2260903365" sldId="270"/>
            <ac:spMk id="2" creationId="{6F68BC78-35FC-C140-B867-2ACAF8BEC6FE}"/>
          </ac:spMkLst>
        </pc:spChg>
        <pc:picChg chg="add del mod">
          <ac:chgData name="uvyrq" userId="S::uvyrq@student.kit.edu::e6f3323d-fbf8-449b-b3c0-14bb937b109f" providerId="AD" clId="Web-{6A0D8608-532F-B77A-5FFA-3B73A2BCF04F}" dt="2024-07-13T05:50:09.160" v="18"/>
          <ac:picMkLst>
            <pc:docMk/>
            <pc:sldMk cId="2260903365" sldId="270"/>
            <ac:picMk id="3" creationId="{3C60B80A-4902-F9BB-6BDD-7E5F8FED92DE}"/>
          </ac:picMkLst>
        </pc:picChg>
      </pc:sldChg>
      <pc:sldChg chg="addSp modSp new mod modShow">
        <pc:chgData name="uvyrq" userId="S::uvyrq@student.kit.edu::e6f3323d-fbf8-449b-b3c0-14bb937b109f" providerId="AD" clId="Web-{6A0D8608-532F-B77A-5FFA-3B73A2BCF04F}" dt="2024-07-13T05:50:29.802" v="27"/>
        <pc:sldMkLst>
          <pc:docMk/>
          <pc:sldMk cId="4090187176" sldId="283"/>
        </pc:sldMkLst>
        <pc:spChg chg="mod">
          <ac:chgData name="uvyrq" userId="S::uvyrq@student.kit.edu::e6f3323d-fbf8-449b-b3c0-14bb937b109f" providerId="AD" clId="Web-{6A0D8608-532F-B77A-5FFA-3B73A2BCF04F}" dt="2024-07-13T05:50:23.521" v="25" actId="20577"/>
          <ac:spMkLst>
            <pc:docMk/>
            <pc:sldMk cId="4090187176" sldId="283"/>
            <ac:spMk id="3" creationId="{1EFDFE77-86FD-20D9-6E47-56E9FB08BA64}"/>
          </ac:spMkLst>
        </pc:spChg>
        <pc:picChg chg="add mod">
          <ac:chgData name="uvyrq" userId="S::uvyrq@student.kit.edu::e6f3323d-fbf8-449b-b3c0-14bb937b109f" providerId="AD" clId="Web-{6A0D8608-532F-B77A-5FFA-3B73A2BCF04F}" dt="2024-07-13T05:50:26.443" v="26"/>
          <ac:picMkLst>
            <pc:docMk/>
            <pc:sldMk cId="4090187176" sldId="283"/>
            <ac:picMk id="4" creationId="{FC720F40-E72E-330A-D7BD-79355C3C8F3B}"/>
          </ac:picMkLst>
        </pc:picChg>
      </pc:sldChg>
      <pc:sldChg chg="addSp modSp new mod modClrScheme modShow chgLayout">
        <pc:chgData name="uvyrq" userId="S::uvyrq@student.kit.edu::e6f3323d-fbf8-449b-b3c0-14bb937b109f" providerId="AD" clId="Web-{6A0D8608-532F-B77A-5FFA-3B73A2BCF04F}" dt="2024-07-13T06:00:45.293" v="46"/>
        <pc:sldMkLst>
          <pc:docMk/>
          <pc:sldMk cId="1672837801" sldId="284"/>
        </pc:sldMkLst>
        <pc:spChg chg="mod">
          <ac:chgData name="uvyrq" userId="S::uvyrq@student.kit.edu::e6f3323d-fbf8-449b-b3c0-14bb937b109f" providerId="AD" clId="Web-{6A0D8608-532F-B77A-5FFA-3B73A2BCF04F}" dt="2024-07-13T06:00:39.262" v="45"/>
          <ac:spMkLst>
            <pc:docMk/>
            <pc:sldMk cId="1672837801" sldId="284"/>
            <ac:spMk id="2" creationId="{88603E58-787E-3384-25A4-8557C9264E63}"/>
          </ac:spMkLst>
        </pc:spChg>
        <pc:spChg chg="mod">
          <ac:chgData name="uvyrq" userId="S::uvyrq@student.kit.edu::e6f3323d-fbf8-449b-b3c0-14bb937b109f" providerId="AD" clId="Web-{6A0D8608-532F-B77A-5FFA-3B73A2BCF04F}" dt="2024-07-13T06:00:39.262" v="45"/>
          <ac:spMkLst>
            <pc:docMk/>
            <pc:sldMk cId="1672837801" sldId="284"/>
            <ac:spMk id="3" creationId="{4783B7C4-99BA-6FCE-46ED-3F9575F5B514}"/>
          </ac:spMkLst>
        </pc:spChg>
        <pc:picChg chg="add mod ord">
          <ac:chgData name="uvyrq" userId="S::uvyrq@student.kit.edu::e6f3323d-fbf8-449b-b3c0-14bb937b109f" providerId="AD" clId="Web-{6A0D8608-532F-B77A-5FFA-3B73A2BCF04F}" dt="2024-07-13T06:00:39.262" v="45"/>
          <ac:picMkLst>
            <pc:docMk/>
            <pc:sldMk cId="1672837801" sldId="284"/>
            <ac:picMk id="4" creationId="{04C42D63-7642-C06A-8CDC-4F2ACC25AE51}"/>
          </ac:picMkLst>
        </pc:picChg>
      </pc:sldChg>
    </pc:docChg>
  </pc:docChgLst>
  <pc:docChgLst>
    <pc:chgData name="utzdi" userId="S::utzdi@student.kit.edu::04d9163b-6156-4aab-a94b-cf134192b984" providerId="AD" clId="Web-{2C9A8901-A8BF-450A-0B0C-78A076CEAC3D}"/>
    <pc:docChg chg="addSld modSld">
      <pc:chgData name="utzdi" userId="S::utzdi@student.kit.edu::04d9163b-6156-4aab-a94b-cf134192b984" providerId="AD" clId="Web-{2C9A8901-A8BF-450A-0B0C-78A076CEAC3D}" dt="2024-07-12T18:58:43.544" v="34" actId="20577"/>
      <pc:docMkLst>
        <pc:docMk/>
      </pc:docMkLst>
      <pc:sldChg chg="modSp">
        <pc:chgData name="utzdi" userId="S::utzdi@student.kit.edu::04d9163b-6156-4aab-a94b-cf134192b984" providerId="AD" clId="Web-{2C9A8901-A8BF-450A-0B0C-78A076CEAC3D}" dt="2024-07-12T18:58:43.544" v="34" actId="20577"/>
        <pc:sldMkLst>
          <pc:docMk/>
          <pc:sldMk cId="391644347" sldId="267"/>
        </pc:sldMkLst>
        <pc:spChg chg="mod">
          <ac:chgData name="utzdi" userId="S::utzdi@student.kit.edu::04d9163b-6156-4aab-a94b-cf134192b984" providerId="AD" clId="Web-{2C9A8901-A8BF-450A-0B0C-78A076CEAC3D}" dt="2024-07-12T18:58:43.544" v="34" actId="20577"/>
          <ac:spMkLst>
            <pc:docMk/>
            <pc:sldMk cId="391644347" sldId="267"/>
            <ac:spMk id="3" creationId="{00000000-0000-0000-0000-000000000000}"/>
          </ac:spMkLst>
        </pc:spChg>
      </pc:sldChg>
      <pc:sldChg chg="new">
        <pc:chgData name="utzdi" userId="S::utzdi@student.kit.edu::04d9163b-6156-4aab-a94b-cf134192b984" providerId="AD" clId="Web-{2C9A8901-A8BF-450A-0B0C-78A076CEAC3D}" dt="2024-07-12T18:46:37.453" v="0"/>
        <pc:sldMkLst>
          <pc:docMk/>
          <pc:sldMk cId="2496666706" sldId="276"/>
        </pc:sldMkLst>
      </pc:sldChg>
    </pc:docChg>
  </pc:docChgLst>
  <pc:docChgLst>
    <pc:chgData name="udpkr" userId="S::udpkr@student.kit.edu::8acaea56-5366-49aa-9add-9ee3560c72e2" providerId="AD" clId="Web-{EB12F9A4-6DD7-1372-C6B9-5E7ECBCB47CB}"/>
    <pc:docChg chg="modSld">
      <pc:chgData name="udpkr" userId="S::udpkr@student.kit.edu::8acaea56-5366-49aa-9add-9ee3560c72e2" providerId="AD" clId="Web-{EB12F9A4-6DD7-1372-C6B9-5E7ECBCB47CB}" dt="2024-07-12T23:20:54.210" v="298"/>
      <pc:docMkLst>
        <pc:docMk/>
      </pc:docMkLst>
      <pc:sldChg chg="modSp modNotes">
        <pc:chgData name="udpkr" userId="S::udpkr@student.kit.edu::8acaea56-5366-49aa-9add-9ee3560c72e2" providerId="AD" clId="Web-{EB12F9A4-6DD7-1372-C6B9-5E7ECBCB47CB}" dt="2024-07-12T23:15:25.367" v="76"/>
        <pc:sldMkLst>
          <pc:docMk/>
          <pc:sldMk cId="4098203910" sldId="272"/>
        </pc:sldMkLst>
        <pc:spChg chg="mod">
          <ac:chgData name="udpkr" userId="S::udpkr@student.kit.edu::8acaea56-5366-49aa-9add-9ee3560c72e2" providerId="AD" clId="Web-{EB12F9A4-6DD7-1372-C6B9-5E7ECBCB47CB}" dt="2024-07-12T23:14:09.380" v="41" actId="20577"/>
          <ac:spMkLst>
            <pc:docMk/>
            <pc:sldMk cId="4098203910" sldId="272"/>
            <ac:spMk id="6" creationId="{9C7C34D5-4B8E-F477-A339-C7037AB7C28C}"/>
          </ac:spMkLst>
        </pc:spChg>
      </pc:sldChg>
      <pc:sldChg chg="modSp">
        <pc:chgData name="udpkr" userId="S::udpkr@student.kit.edu::8acaea56-5366-49aa-9add-9ee3560c72e2" providerId="AD" clId="Web-{EB12F9A4-6DD7-1372-C6B9-5E7ECBCB47CB}" dt="2024-07-12T23:11:52.594" v="6" actId="20577"/>
        <pc:sldMkLst>
          <pc:docMk/>
          <pc:sldMk cId="3143980184" sldId="280"/>
        </pc:sldMkLst>
        <pc:spChg chg="mod">
          <ac:chgData name="udpkr" userId="S::udpkr@student.kit.edu::8acaea56-5366-49aa-9add-9ee3560c72e2" providerId="AD" clId="Web-{EB12F9A4-6DD7-1372-C6B9-5E7ECBCB47CB}" dt="2024-07-12T23:11:52.594" v="6" actId="20577"/>
          <ac:spMkLst>
            <pc:docMk/>
            <pc:sldMk cId="3143980184" sldId="280"/>
            <ac:spMk id="2" creationId="{6F68BC78-35FC-C140-B867-2ACAF8BEC6FE}"/>
          </ac:spMkLst>
        </pc:spChg>
      </pc:sldChg>
      <pc:sldChg chg="modNotes">
        <pc:chgData name="udpkr" userId="S::udpkr@student.kit.edu::8acaea56-5366-49aa-9add-9ee3560c72e2" providerId="AD" clId="Web-{EB12F9A4-6DD7-1372-C6B9-5E7ECBCB47CB}" dt="2024-07-12T23:20:54.210" v="298"/>
        <pc:sldMkLst>
          <pc:docMk/>
          <pc:sldMk cId="2669208769" sldId="281"/>
        </pc:sldMkLst>
      </pc:sldChg>
      <pc:sldChg chg="modNotes">
        <pc:chgData name="udpkr" userId="S::udpkr@student.kit.edu::8acaea56-5366-49aa-9add-9ee3560c72e2" providerId="AD" clId="Web-{EB12F9A4-6DD7-1372-C6B9-5E7ECBCB47CB}" dt="2024-07-12T23:19:27.187" v="239"/>
        <pc:sldMkLst>
          <pc:docMk/>
          <pc:sldMk cId="2679115741" sldId="282"/>
        </pc:sldMkLst>
      </pc:sldChg>
    </pc:docChg>
  </pc:docChgLst>
  <pc:docChgLst>
    <pc:chgData name="uvyrq" userId="S::uvyrq@student.kit.edu::e6f3323d-fbf8-449b-b3c0-14bb937b109f" providerId="AD" clId="Web-{6AA23C8F-918F-868B-4B25-8A7549051B21}"/>
    <pc:docChg chg="modSld">
      <pc:chgData name="uvyrq" userId="S::uvyrq@student.kit.edu::e6f3323d-fbf8-449b-b3c0-14bb937b109f" providerId="AD" clId="Web-{6AA23C8F-918F-868B-4B25-8A7549051B21}" dt="2024-07-12T21:27:36.141" v="62" actId="14100"/>
      <pc:docMkLst>
        <pc:docMk/>
      </pc:docMkLst>
      <pc:sldChg chg="modSp">
        <pc:chgData name="uvyrq" userId="S::uvyrq@student.kit.edu::e6f3323d-fbf8-449b-b3c0-14bb937b109f" providerId="AD" clId="Web-{6AA23C8F-918F-868B-4B25-8A7549051B21}" dt="2024-07-12T21:02:38.277" v="25" actId="20577"/>
        <pc:sldMkLst>
          <pc:docMk/>
          <pc:sldMk cId="2260903365" sldId="270"/>
        </pc:sldMkLst>
        <pc:spChg chg="mod">
          <ac:chgData name="uvyrq" userId="S::uvyrq@student.kit.edu::e6f3323d-fbf8-449b-b3c0-14bb937b109f" providerId="AD" clId="Web-{6AA23C8F-918F-868B-4B25-8A7549051B21}" dt="2024-07-12T21:02:36.136" v="23" actId="1076"/>
          <ac:spMkLst>
            <pc:docMk/>
            <pc:sldMk cId="2260903365" sldId="270"/>
            <ac:spMk id="2" creationId="{6F68BC78-35FC-C140-B867-2ACAF8BEC6FE}"/>
          </ac:spMkLst>
        </pc:spChg>
        <pc:spChg chg="mod">
          <ac:chgData name="uvyrq" userId="S::uvyrq@student.kit.edu::e6f3323d-fbf8-449b-b3c0-14bb937b109f" providerId="AD" clId="Web-{6AA23C8F-918F-868B-4B25-8A7549051B21}" dt="2024-07-12T21:02:38.277" v="25" actId="20577"/>
          <ac:spMkLst>
            <pc:docMk/>
            <pc:sldMk cId="2260903365" sldId="270"/>
            <ac:spMk id="5" creationId="{4D54ED8C-A0AA-2C4A-9588-996CB3DE5FF2}"/>
          </ac:spMkLst>
        </pc:spChg>
        <pc:picChg chg="mod">
          <ac:chgData name="uvyrq" userId="S::uvyrq@student.kit.edu::e6f3323d-fbf8-449b-b3c0-14bb937b109f" providerId="AD" clId="Web-{6AA23C8F-918F-868B-4B25-8A7549051B21}" dt="2024-07-12T21:02:32.526" v="22" actId="1076"/>
          <ac:picMkLst>
            <pc:docMk/>
            <pc:sldMk cId="2260903365" sldId="270"/>
            <ac:picMk id="7" creationId="{E5645548-D29F-A334-0474-88C7DA3EF85F}"/>
          </ac:picMkLst>
        </pc:picChg>
      </pc:sldChg>
      <pc:sldChg chg="modSp">
        <pc:chgData name="uvyrq" userId="S::uvyrq@student.kit.edu::e6f3323d-fbf8-449b-b3c0-14bb937b109f" providerId="AD" clId="Web-{6AA23C8F-918F-868B-4B25-8A7549051B21}" dt="2024-07-12T21:27:36.141" v="62" actId="14100"/>
        <pc:sldMkLst>
          <pc:docMk/>
          <pc:sldMk cId="1372968751" sldId="277"/>
        </pc:sldMkLst>
        <pc:spChg chg="mod">
          <ac:chgData name="uvyrq" userId="S::uvyrq@student.kit.edu::e6f3323d-fbf8-449b-b3c0-14bb937b109f" providerId="AD" clId="Web-{6AA23C8F-918F-868B-4B25-8A7549051B21}" dt="2024-07-12T21:24:34.102" v="29" actId="20577"/>
          <ac:spMkLst>
            <pc:docMk/>
            <pc:sldMk cId="1372968751" sldId="277"/>
            <ac:spMk id="5" creationId="{4D54ED8C-A0AA-2C4A-9588-996CB3DE5FF2}"/>
          </ac:spMkLst>
        </pc:spChg>
        <pc:spChg chg="mod">
          <ac:chgData name="uvyrq" userId="S::uvyrq@student.kit.edu::e6f3323d-fbf8-449b-b3c0-14bb937b109f" providerId="AD" clId="Web-{6AA23C8F-918F-868B-4B25-8A7549051B21}" dt="2024-07-12T21:27:36.141" v="62" actId="14100"/>
          <ac:spMkLst>
            <pc:docMk/>
            <pc:sldMk cId="1372968751" sldId="277"/>
            <ac:spMk id="11" creationId="{0A6B5457-AF61-D427-1183-DBE15F88C2B2}"/>
          </ac:spMkLst>
        </pc:spChg>
        <pc:picChg chg="mod">
          <ac:chgData name="uvyrq" userId="S::uvyrq@student.kit.edu::e6f3323d-fbf8-449b-b3c0-14bb937b109f" providerId="AD" clId="Web-{6AA23C8F-918F-868B-4B25-8A7549051B21}" dt="2024-07-12T21:25:08.462" v="30" actId="1076"/>
          <ac:picMkLst>
            <pc:docMk/>
            <pc:sldMk cId="1372968751" sldId="277"/>
            <ac:picMk id="8" creationId="{BDE8B849-8F59-3B25-DE38-1B5A35F35807}"/>
          </ac:picMkLst>
        </pc:picChg>
      </pc:sldChg>
      <pc:sldChg chg="modSp">
        <pc:chgData name="uvyrq" userId="S::uvyrq@student.kit.edu::e6f3323d-fbf8-449b-b3c0-14bb937b109f" providerId="AD" clId="Web-{6AA23C8F-918F-868B-4B25-8A7549051B21}" dt="2024-07-12T21:27:06.578" v="37" actId="1076"/>
        <pc:sldMkLst>
          <pc:docMk/>
          <pc:sldMk cId="4239986881" sldId="278"/>
        </pc:sldMkLst>
        <pc:spChg chg="mod">
          <ac:chgData name="uvyrq" userId="S::uvyrq@student.kit.edu::e6f3323d-fbf8-449b-b3c0-14bb937b109f" providerId="AD" clId="Web-{6AA23C8F-918F-868B-4B25-8A7549051B21}" dt="2024-07-12T21:27:06.578" v="37" actId="1076"/>
          <ac:spMkLst>
            <pc:docMk/>
            <pc:sldMk cId="4239986881" sldId="278"/>
            <ac:spMk id="7" creationId="{4E661E68-DCFA-1B2C-31D8-229C0CEB022D}"/>
          </ac:spMkLst>
        </pc:spChg>
      </pc:sldChg>
    </pc:docChg>
  </pc:docChgLst>
  <pc:docChgLst>
    <pc:chgData name="uvyrq" userId="e6f3323d-fbf8-449b-b3c0-14bb937b109f" providerId="ADAL" clId="{2B75A6A5-B8CC-4AB8-B78F-7D46F1BF3BD4}"/>
    <pc:docChg chg="modSld">
      <pc:chgData name="uvyrq" userId="e6f3323d-fbf8-449b-b3c0-14bb937b109f" providerId="ADAL" clId="{2B75A6A5-B8CC-4AB8-B78F-7D46F1BF3BD4}" dt="2024-08-25T15:49:36.429" v="0"/>
      <pc:docMkLst>
        <pc:docMk/>
      </pc:docMkLst>
      <pc:sldChg chg="addSp modSp">
        <pc:chgData name="uvyrq" userId="e6f3323d-fbf8-449b-b3c0-14bb937b109f" providerId="ADAL" clId="{2B75A6A5-B8CC-4AB8-B78F-7D46F1BF3BD4}" dt="2024-08-25T15:49:36.429" v="0"/>
        <pc:sldMkLst>
          <pc:docMk/>
          <pc:sldMk cId="391644347" sldId="267"/>
        </pc:sldMkLst>
        <pc:picChg chg="add mod">
          <ac:chgData name="uvyrq" userId="e6f3323d-fbf8-449b-b3c0-14bb937b109f" providerId="ADAL" clId="{2B75A6A5-B8CC-4AB8-B78F-7D46F1BF3BD4}" dt="2024-08-25T15:49:36.429" v="0"/>
          <ac:picMkLst>
            <pc:docMk/>
            <pc:sldMk cId="391644347" sldId="267"/>
            <ac:picMk id="7" creationId="{F9C0CB02-344E-8D93-08C0-E4DB6C8DF6E0}"/>
          </ac:picMkLst>
        </pc:picChg>
      </pc:sldChg>
      <pc:sldChg chg="addSp modSp">
        <pc:chgData name="uvyrq" userId="e6f3323d-fbf8-449b-b3c0-14bb937b109f" providerId="ADAL" clId="{2B75A6A5-B8CC-4AB8-B78F-7D46F1BF3BD4}" dt="2024-08-25T15:49:36.429" v="0"/>
        <pc:sldMkLst>
          <pc:docMk/>
          <pc:sldMk cId="636265669" sldId="268"/>
        </pc:sldMkLst>
        <pc:picChg chg="add mod">
          <ac:chgData name="uvyrq" userId="e6f3323d-fbf8-449b-b3c0-14bb937b109f" providerId="ADAL" clId="{2B75A6A5-B8CC-4AB8-B78F-7D46F1BF3BD4}" dt="2024-08-25T15:49:36.429" v="0"/>
          <ac:picMkLst>
            <pc:docMk/>
            <pc:sldMk cId="636265669" sldId="268"/>
            <ac:picMk id="3" creationId="{22B3749B-7419-042D-4D94-E1079305C240}"/>
          </ac:picMkLst>
        </pc:picChg>
      </pc:sldChg>
      <pc:sldChg chg="addSp modSp">
        <pc:chgData name="uvyrq" userId="e6f3323d-fbf8-449b-b3c0-14bb937b109f" providerId="ADAL" clId="{2B75A6A5-B8CC-4AB8-B78F-7D46F1BF3BD4}" dt="2024-08-25T15:49:36.429" v="0"/>
        <pc:sldMkLst>
          <pc:docMk/>
          <pc:sldMk cId="2496666706" sldId="276"/>
        </pc:sldMkLst>
        <pc:picChg chg="add mod">
          <ac:chgData name="uvyrq" userId="e6f3323d-fbf8-449b-b3c0-14bb937b109f" providerId="ADAL" clId="{2B75A6A5-B8CC-4AB8-B78F-7D46F1BF3BD4}" dt="2024-08-25T15:49:36.429" v="0"/>
          <ac:picMkLst>
            <pc:docMk/>
            <pc:sldMk cId="2496666706" sldId="276"/>
            <ac:picMk id="12" creationId="{C23362A6-3C1A-D5B6-7FFF-9DBD15101CDD}"/>
          </ac:picMkLst>
        </pc:picChg>
      </pc:sldChg>
      <pc:sldChg chg="addSp modSp">
        <pc:chgData name="uvyrq" userId="e6f3323d-fbf8-449b-b3c0-14bb937b109f" providerId="ADAL" clId="{2B75A6A5-B8CC-4AB8-B78F-7D46F1BF3BD4}" dt="2024-08-25T15:49:36.429" v="0"/>
        <pc:sldMkLst>
          <pc:docMk/>
          <pc:sldMk cId="1372968751" sldId="277"/>
        </pc:sldMkLst>
        <pc:picChg chg="add mod">
          <ac:chgData name="uvyrq" userId="e6f3323d-fbf8-449b-b3c0-14bb937b109f" providerId="ADAL" clId="{2B75A6A5-B8CC-4AB8-B78F-7D46F1BF3BD4}" dt="2024-08-25T15:49:36.429" v="0"/>
          <ac:picMkLst>
            <pc:docMk/>
            <pc:sldMk cId="1372968751" sldId="277"/>
            <ac:picMk id="3" creationId="{3B8A9229-93EF-A73A-3BCA-CB015196538B}"/>
          </ac:picMkLst>
        </pc:picChg>
      </pc:sldChg>
      <pc:sldChg chg="addSp modSp">
        <pc:chgData name="uvyrq" userId="e6f3323d-fbf8-449b-b3c0-14bb937b109f" providerId="ADAL" clId="{2B75A6A5-B8CC-4AB8-B78F-7D46F1BF3BD4}" dt="2024-08-25T15:49:36.429" v="0"/>
        <pc:sldMkLst>
          <pc:docMk/>
          <pc:sldMk cId="3143980184" sldId="280"/>
        </pc:sldMkLst>
        <pc:picChg chg="add mod">
          <ac:chgData name="uvyrq" userId="e6f3323d-fbf8-449b-b3c0-14bb937b109f" providerId="ADAL" clId="{2B75A6A5-B8CC-4AB8-B78F-7D46F1BF3BD4}" dt="2024-08-25T15:49:36.429" v="0"/>
          <ac:picMkLst>
            <pc:docMk/>
            <pc:sldMk cId="3143980184" sldId="280"/>
            <ac:picMk id="8" creationId="{9D2DACD6-B750-338E-1C52-A4FEBB1AFD1E}"/>
          </ac:picMkLst>
        </pc:picChg>
      </pc:sldChg>
    </pc:docChg>
  </pc:docChgLst>
  <pc:docChgLst>
    <pc:chgData name="udpkr" userId="S::udpkr@student.kit.edu::8acaea56-5366-49aa-9add-9ee3560c72e2" providerId="AD" clId="Web-{5FF92612-DF17-7F2A-5451-6627F43BE175}"/>
    <pc:docChg chg="addSld delSld modSld sldOrd">
      <pc:chgData name="udpkr" userId="S::udpkr@student.kit.edu::8acaea56-5366-49aa-9add-9ee3560c72e2" providerId="AD" clId="Web-{5FF92612-DF17-7F2A-5451-6627F43BE175}" dt="2024-07-12T22:10:29.731" v="845" actId="14100"/>
      <pc:docMkLst>
        <pc:docMk/>
      </pc:docMkLst>
      <pc:sldChg chg="modSp">
        <pc:chgData name="udpkr" userId="S::udpkr@student.kit.edu::8acaea56-5366-49aa-9add-9ee3560c72e2" providerId="AD" clId="Web-{5FF92612-DF17-7F2A-5451-6627F43BE175}" dt="2024-07-12T22:08:52.431" v="836" actId="1076"/>
        <pc:sldMkLst>
          <pc:docMk/>
          <pc:sldMk cId="636265669" sldId="268"/>
        </pc:sldMkLst>
        <pc:spChg chg="mod">
          <ac:chgData name="udpkr" userId="S::udpkr@student.kit.edu::8acaea56-5366-49aa-9add-9ee3560c72e2" providerId="AD" clId="Web-{5FF92612-DF17-7F2A-5451-6627F43BE175}" dt="2024-07-12T22:08:52.431" v="836" actId="1076"/>
          <ac:spMkLst>
            <pc:docMk/>
            <pc:sldMk cId="636265669" sldId="268"/>
            <ac:spMk id="7" creationId="{8EB2C829-475E-968F-8414-C08D1DB99D43}"/>
          </ac:spMkLst>
        </pc:spChg>
      </pc:sldChg>
      <pc:sldChg chg="del">
        <pc:chgData name="udpkr" userId="S::udpkr@student.kit.edu::8acaea56-5366-49aa-9add-9ee3560c72e2" providerId="AD" clId="Web-{5FF92612-DF17-7F2A-5451-6627F43BE175}" dt="2024-07-12T19:01:34.631" v="4"/>
        <pc:sldMkLst>
          <pc:docMk/>
          <pc:sldMk cId="3144804805" sldId="269"/>
        </pc:sldMkLst>
      </pc:sldChg>
      <pc:sldChg chg="modSp">
        <pc:chgData name="udpkr" userId="S::udpkr@student.kit.edu::8acaea56-5366-49aa-9add-9ee3560c72e2" providerId="AD" clId="Web-{5FF92612-DF17-7F2A-5451-6627F43BE175}" dt="2024-07-12T21:52:39.226" v="755" actId="1076"/>
        <pc:sldMkLst>
          <pc:docMk/>
          <pc:sldMk cId="2260903365" sldId="270"/>
        </pc:sldMkLst>
        <pc:spChg chg="mod">
          <ac:chgData name="udpkr" userId="S::udpkr@student.kit.edu::8acaea56-5366-49aa-9add-9ee3560c72e2" providerId="AD" clId="Web-{5FF92612-DF17-7F2A-5451-6627F43BE175}" dt="2024-07-12T20:59:22.434" v="626" actId="1076"/>
          <ac:spMkLst>
            <pc:docMk/>
            <pc:sldMk cId="2260903365" sldId="270"/>
            <ac:spMk id="2" creationId="{6F68BC78-35FC-C140-B867-2ACAF8BEC6FE}"/>
          </ac:spMkLst>
        </pc:spChg>
        <pc:spChg chg="mod">
          <ac:chgData name="udpkr" userId="S::udpkr@student.kit.edu::8acaea56-5366-49aa-9add-9ee3560c72e2" providerId="AD" clId="Web-{5FF92612-DF17-7F2A-5451-6627F43BE175}" dt="2024-07-12T20:58:27.136" v="621" actId="20577"/>
          <ac:spMkLst>
            <pc:docMk/>
            <pc:sldMk cId="2260903365" sldId="270"/>
            <ac:spMk id="5" creationId="{4D54ED8C-A0AA-2C4A-9588-996CB3DE5FF2}"/>
          </ac:spMkLst>
        </pc:spChg>
        <pc:picChg chg="mod">
          <ac:chgData name="udpkr" userId="S::udpkr@student.kit.edu::8acaea56-5366-49aa-9add-9ee3560c72e2" providerId="AD" clId="Web-{5FF92612-DF17-7F2A-5451-6627F43BE175}" dt="2024-07-12T21:52:39.226" v="755" actId="1076"/>
          <ac:picMkLst>
            <pc:docMk/>
            <pc:sldMk cId="2260903365" sldId="270"/>
            <ac:picMk id="7" creationId="{E5645548-D29F-A334-0474-88C7DA3EF85F}"/>
          </ac:picMkLst>
        </pc:picChg>
      </pc:sldChg>
      <pc:sldChg chg="addSp delSp modSp modNotes">
        <pc:chgData name="udpkr" userId="S::udpkr@student.kit.edu::8acaea56-5366-49aa-9add-9ee3560c72e2" providerId="AD" clId="Web-{5FF92612-DF17-7F2A-5451-6627F43BE175}" dt="2024-07-12T21:36:46.331" v="753" actId="14100"/>
        <pc:sldMkLst>
          <pc:docMk/>
          <pc:sldMk cId="4098203910" sldId="272"/>
        </pc:sldMkLst>
        <pc:spChg chg="mod">
          <ac:chgData name="udpkr" userId="S::udpkr@student.kit.edu::8acaea56-5366-49aa-9add-9ee3560c72e2" providerId="AD" clId="Web-{5FF92612-DF17-7F2A-5451-6627F43BE175}" dt="2024-07-12T21:30:02.614" v="670" actId="14100"/>
          <ac:spMkLst>
            <pc:docMk/>
            <pc:sldMk cId="4098203910" sldId="272"/>
            <ac:spMk id="2" creationId="{6F68BC78-35FC-C140-B867-2ACAF8BEC6FE}"/>
          </ac:spMkLst>
        </pc:spChg>
        <pc:spChg chg="mod">
          <ac:chgData name="udpkr" userId="S::udpkr@student.kit.edu::8acaea56-5366-49aa-9add-9ee3560c72e2" providerId="AD" clId="Web-{5FF92612-DF17-7F2A-5451-6627F43BE175}" dt="2024-07-12T19:01:28.881" v="3" actId="20577"/>
          <ac:spMkLst>
            <pc:docMk/>
            <pc:sldMk cId="4098203910" sldId="272"/>
            <ac:spMk id="5" creationId="{4D54ED8C-A0AA-2C4A-9588-996CB3DE5FF2}"/>
          </ac:spMkLst>
        </pc:spChg>
        <pc:spChg chg="add mod">
          <ac:chgData name="udpkr" userId="S::udpkr@student.kit.edu::8acaea56-5366-49aa-9add-9ee3560c72e2" providerId="AD" clId="Web-{5FF92612-DF17-7F2A-5451-6627F43BE175}" dt="2024-07-12T21:36:33.690" v="752" actId="20577"/>
          <ac:spMkLst>
            <pc:docMk/>
            <pc:sldMk cId="4098203910" sldId="272"/>
            <ac:spMk id="6" creationId="{9C7C34D5-4B8E-F477-A339-C7037AB7C28C}"/>
          </ac:spMkLst>
        </pc:spChg>
        <pc:spChg chg="add del mod">
          <ac:chgData name="udpkr" userId="S::udpkr@student.kit.edu::8acaea56-5366-49aa-9add-9ee3560c72e2" providerId="AD" clId="Web-{5FF92612-DF17-7F2A-5451-6627F43BE175}" dt="2024-07-12T19:26:40.401" v="65"/>
          <ac:spMkLst>
            <pc:docMk/>
            <pc:sldMk cId="4098203910" sldId="272"/>
            <ac:spMk id="7" creationId="{8241C2AA-BFDF-9DA3-59B8-0E09E0B1FF21}"/>
          </ac:spMkLst>
        </pc:spChg>
        <pc:spChg chg="add del">
          <ac:chgData name="udpkr" userId="S::udpkr@student.kit.edu::8acaea56-5366-49aa-9add-9ee3560c72e2" providerId="AD" clId="Web-{5FF92612-DF17-7F2A-5451-6627F43BE175}" dt="2024-07-12T21:29:57.208" v="669"/>
          <ac:spMkLst>
            <pc:docMk/>
            <pc:sldMk cId="4098203910" sldId="272"/>
            <ac:spMk id="7" creationId="{CEA6D04F-F4B3-AAF6-B539-936C29422069}"/>
          </ac:spMkLst>
        </pc:spChg>
        <pc:spChg chg="add del">
          <ac:chgData name="udpkr" userId="S::udpkr@student.kit.edu::8acaea56-5366-49aa-9add-9ee3560c72e2" providerId="AD" clId="Web-{5FF92612-DF17-7F2A-5451-6627F43BE175}" dt="2024-07-12T19:29:19.954" v="73"/>
          <ac:spMkLst>
            <pc:docMk/>
            <pc:sldMk cId="4098203910" sldId="272"/>
            <ac:spMk id="8" creationId="{42ABF849-4522-0680-7949-797AEFF377E6}"/>
          </ac:spMkLst>
        </pc:spChg>
        <pc:spChg chg="add del mod">
          <ac:chgData name="udpkr" userId="S::udpkr@student.kit.edu::8acaea56-5366-49aa-9add-9ee3560c72e2" providerId="AD" clId="Web-{5FF92612-DF17-7F2A-5451-6627F43BE175}" dt="2024-07-12T21:36:02.095" v="723" actId="1076"/>
          <ac:spMkLst>
            <pc:docMk/>
            <pc:sldMk cId="4098203910" sldId="272"/>
            <ac:spMk id="8" creationId="{7612A722-5403-752E-F1A7-F6895C971800}"/>
          </ac:spMkLst>
        </pc:spChg>
        <pc:spChg chg="add del mod">
          <ac:chgData name="udpkr" userId="S::udpkr@student.kit.edu::8acaea56-5366-49aa-9add-9ee3560c72e2" providerId="AD" clId="Web-{5FF92612-DF17-7F2A-5451-6627F43BE175}" dt="2024-07-12T19:29:20.688" v="74"/>
          <ac:spMkLst>
            <pc:docMk/>
            <pc:sldMk cId="4098203910" sldId="272"/>
            <ac:spMk id="9" creationId="{706671D3-598F-9E5B-F21A-E4438A39F6F5}"/>
          </ac:spMkLst>
        </pc:spChg>
        <pc:spChg chg="add del mod">
          <ac:chgData name="udpkr" userId="S::udpkr@student.kit.edu::8acaea56-5366-49aa-9add-9ee3560c72e2" providerId="AD" clId="Web-{5FF92612-DF17-7F2A-5451-6627F43BE175}" dt="2024-07-12T19:29:57.424" v="118"/>
          <ac:spMkLst>
            <pc:docMk/>
            <pc:sldMk cId="4098203910" sldId="272"/>
            <ac:spMk id="10" creationId="{153F7C26-0C52-CFFD-DF0A-69863BF3E7A4}"/>
          </ac:spMkLst>
        </pc:spChg>
        <pc:spChg chg="add del">
          <ac:chgData name="udpkr" userId="S::udpkr@student.kit.edu::8acaea56-5366-49aa-9add-9ee3560c72e2" providerId="AD" clId="Web-{5FF92612-DF17-7F2A-5451-6627F43BE175}" dt="2024-07-12T20:14:45.520" v="461"/>
          <ac:spMkLst>
            <pc:docMk/>
            <pc:sldMk cId="4098203910" sldId="272"/>
            <ac:spMk id="12" creationId="{631ED19F-4EE5-9249-0DE0-ECC321C9C6E0}"/>
          </ac:spMkLst>
        </pc:spChg>
        <pc:spChg chg="add del">
          <ac:chgData name="udpkr" userId="S::udpkr@student.kit.edu::8acaea56-5366-49aa-9add-9ee3560c72e2" providerId="AD" clId="Web-{5FF92612-DF17-7F2A-5451-6627F43BE175}" dt="2024-07-12T20:14:45.583" v="463"/>
          <ac:spMkLst>
            <pc:docMk/>
            <pc:sldMk cId="4098203910" sldId="272"/>
            <ac:spMk id="13" creationId="{9DFEFC59-591D-1AF9-FF78-1B622B80B7D5}"/>
          </ac:spMkLst>
        </pc:spChg>
        <pc:spChg chg="add del">
          <ac:chgData name="udpkr" userId="S::udpkr@student.kit.edu::8acaea56-5366-49aa-9add-9ee3560c72e2" providerId="AD" clId="Web-{5FF92612-DF17-7F2A-5451-6627F43BE175}" dt="2024-07-12T20:14:47.161" v="465"/>
          <ac:spMkLst>
            <pc:docMk/>
            <pc:sldMk cId="4098203910" sldId="272"/>
            <ac:spMk id="14" creationId="{EE4123D6-0926-D634-4D33-5BCFFC1207C2}"/>
          </ac:spMkLst>
        </pc:spChg>
        <pc:picChg chg="add mod">
          <ac:chgData name="udpkr" userId="S::udpkr@student.kit.edu::8acaea56-5366-49aa-9add-9ee3560c72e2" providerId="AD" clId="Web-{5FF92612-DF17-7F2A-5451-6627F43BE175}" dt="2024-07-12T21:36:46.331" v="753" actId="14100"/>
          <ac:picMkLst>
            <pc:docMk/>
            <pc:sldMk cId="4098203910" sldId="272"/>
            <ac:picMk id="11" creationId="{AAC2A9F5-9DB7-F099-8A6A-84BDB1F01D10}"/>
          </ac:picMkLst>
        </pc:picChg>
      </pc:sldChg>
      <pc:sldChg chg="addSp delSp modSp del mod modClrScheme chgLayout modNotes">
        <pc:chgData name="udpkr" userId="S::udpkr@student.kit.edu::8acaea56-5366-49aa-9add-9ee3560c72e2" providerId="AD" clId="Web-{5FF92612-DF17-7F2A-5451-6627F43BE175}" dt="2024-07-12T22:09:33.479" v="841"/>
        <pc:sldMkLst>
          <pc:docMk/>
          <pc:sldMk cId="457105786" sldId="273"/>
        </pc:sldMkLst>
        <pc:spChg chg="del mod">
          <ac:chgData name="udpkr" userId="S::udpkr@student.kit.edu::8acaea56-5366-49aa-9add-9ee3560c72e2" providerId="AD" clId="Web-{5FF92612-DF17-7F2A-5451-6627F43BE175}" dt="2024-07-12T21:32:32.839" v="696"/>
          <ac:spMkLst>
            <pc:docMk/>
            <pc:sldMk cId="457105786" sldId="273"/>
            <ac:spMk id="2" creationId="{6F68BC78-35FC-C140-B867-2ACAF8BEC6FE}"/>
          </ac:spMkLst>
        </pc:spChg>
        <pc:spChg chg="mod">
          <ac:chgData name="udpkr" userId="S::udpkr@student.kit.edu::8acaea56-5366-49aa-9add-9ee3560c72e2" providerId="AD" clId="Web-{5FF92612-DF17-7F2A-5451-6627F43BE175}" dt="2024-07-12T21:32:35.855" v="698"/>
          <ac:spMkLst>
            <pc:docMk/>
            <pc:sldMk cId="457105786" sldId="273"/>
            <ac:spMk id="3" creationId="{79B771B6-A22C-E746-8BBE-2C171E4E30E7}"/>
          </ac:spMkLst>
        </pc:spChg>
        <pc:spChg chg="mod">
          <ac:chgData name="udpkr" userId="S::udpkr@student.kit.edu::8acaea56-5366-49aa-9add-9ee3560c72e2" providerId="AD" clId="Web-{5FF92612-DF17-7F2A-5451-6627F43BE175}" dt="2024-07-12T21:32:35.855" v="698"/>
          <ac:spMkLst>
            <pc:docMk/>
            <pc:sldMk cId="457105786" sldId="273"/>
            <ac:spMk id="4" creationId="{685CC943-D523-6A45-B0F1-6BF7BFDDFA84}"/>
          </ac:spMkLst>
        </pc:spChg>
        <pc:spChg chg="mod">
          <ac:chgData name="udpkr" userId="S::udpkr@student.kit.edu::8acaea56-5366-49aa-9add-9ee3560c72e2" providerId="AD" clId="Web-{5FF92612-DF17-7F2A-5451-6627F43BE175}" dt="2024-07-12T21:32:45.355" v="702" actId="20577"/>
          <ac:spMkLst>
            <pc:docMk/>
            <pc:sldMk cId="457105786" sldId="273"/>
            <ac:spMk id="5" creationId="{4D54ED8C-A0AA-2C4A-9588-996CB3DE5FF2}"/>
          </ac:spMkLst>
        </pc:spChg>
        <pc:spChg chg="add del mod">
          <ac:chgData name="udpkr" userId="S::udpkr@student.kit.edu::8acaea56-5366-49aa-9add-9ee3560c72e2" providerId="AD" clId="Web-{5FF92612-DF17-7F2A-5451-6627F43BE175}" dt="2024-07-12T20:03:21.869" v="453"/>
          <ac:spMkLst>
            <pc:docMk/>
            <pc:sldMk cId="457105786" sldId="273"/>
            <ac:spMk id="6" creationId="{DA187611-F589-E6E4-60BD-1D6085CCED8C}"/>
          </ac:spMkLst>
        </pc:spChg>
        <pc:spChg chg="add del mod">
          <ac:chgData name="udpkr" userId="S::udpkr@student.kit.edu::8acaea56-5366-49aa-9add-9ee3560c72e2" providerId="AD" clId="Web-{5FF92612-DF17-7F2A-5451-6627F43BE175}" dt="2024-07-12T19:48:28.835" v="379"/>
          <ac:spMkLst>
            <pc:docMk/>
            <pc:sldMk cId="457105786" sldId="273"/>
            <ac:spMk id="7" creationId="{F238CE32-6640-F77D-51F4-CA85A8B2E816}"/>
          </ac:spMkLst>
        </pc:spChg>
        <pc:spChg chg="add del mod">
          <ac:chgData name="udpkr" userId="S::udpkr@student.kit.edu::8acaea56-5366-49aa-9add-9ee3560c72e2" providerId="AD" clId="Web-{5FF92612-DF17-7F2A-5451-6627F43BE175}" dt="2024-07-12T20:03:21.869" v="452"/>
          <ac:spMkLst>
            <pc:docMk/>
            <pc:sldMk cId="457105786" sldId="273"/>
            <ac:spMk id="8" creationId="{8D61488C-0416-AD1A-4554-B308E7A149AE}"/>
          </ac:spMkLst>
        </pc:spChg>
        <pc:spChg chg="add del mod">
          <ac:chgData name="udpkr" userId="S::udpkr@student.kit.edu::8acaea56-5366-49aa-9add-9ee3560c72e2" providerId="AD" clId="Web-{5FF92612-DF17-7F2A-5451-6627F43BE175}" dt="2024-07-12T20:03:21.869" v="451"/>
          <ac:spMkLst>
            <pc:docMk/>
            <pc:sldMk cId="457105786" sldId="273"/>
            <ac:spMk id="9" creationId="{C56AC702-D864-F048-DB62-A03C2946A9E2}"/>
          </ac:spMkLst>
        </pc:spChg>
        <pc:spChg chg="add del mod">
          <ac:chgData name="udpkr" userId="S::udpkr@student.kit.edu::8acaea56-5366-49aa-9add-9ee3560c72e2" providerId="AD" clId="Web-{5FF92612-DF17-7F2A-5451-6627F43BE175}" dt="2024-07-12T20:03:21.869" v="450"/>
          <ac:spMkLst>
            <pc:docMk/>
            <pc:sldMk cId="457105786" sldId="273"/>
            <ac:spMk id="10" creationId="{8DC88B82-3DC3-F087-D546-AAAFC16C1116}"/>
          </ac:spMkLst>
        </pc:spChg>
        <pc:picChg chg="add mod ord">
          <ac:chgData name="udpkr" userId="S::udpkr@student.kit.edu::8acaea56-5366-49aa-9add-9ee3560c72e2" providerId="AD" clId="Web-{5FF92612-DF17-7F2A-5451-6627F43BE175}" dt="2024-07-12T21:32:35.855" v="698"/>
          <ac:picMkLst>
            <pc:docMk/>
            <pc:sldMk cId="457105786" sldId="273"/>
            <ac:picMk id="6" creationId="{A420FA00-7FB9-5426-BEDD-694FFDFD712C}"/>
          </ac:picMkLst>
        </pc:picChg>
        <pc:cxnChg chg="add del mod">
          <ac:chgData name="udpkr" userId="S::udpkr@student.kit.edu::8acaea56-5366-49aa-9add-9ee3560c72e2" providerId="AD" clId="Web-{5FF92612-DF17-7F2A-5451-6627F43BE175}" dt="2024-07-12T20:03:21.869" v="449"/>
          <ac:cxnSpMkLst>
            <pc:docMk/>
            <pc:sldMk cId="457105786" sldId="273"/>
            <ac:cxnSpMk id="11" creationId="{A550590F-C7A1-F7CA-E40F-D2EBD7CAD1F7}"/>
          </ac:cxnSpMkLst>
        </pc:cxnChg>
        <pc:cxnChg chg="add del mod">
          <ac:chgData name="udpkr" userId="S::udpkr@student.kit.edu::8acaea56-5366-49aa-9add-9ee3560c72e2" providerId="AD" clId="Web-{5FF92612-DF17-7F2A-5451-6627F43BE175}" dt="2024-07-12T20:03:21.869" v="448"/>
          <ac:cxnSpMkLst>
            <pc:docMk/>
            <pc:sldMk cId="457105786" sldId="273"/>
            <ac:cxnSpMk id="12" creationId="{6A29F62C-BC1F-EE30-B4DD-7044CEEE0E61}"/>
          </ac:cxnSpMkLst>
        </pc:cxnChg>
        <pc:cxnChg chg="add del mod">
          <ac:chgData name="udpkr" userId="S::udpkr@student.kit.edu::8acaea56-5366-49aa-9add-9ee3560c72e2" providerId="AD" clId="Web-{5FF92612-DF17-7F2A-5451-6627F43BE175}" dt="2024-07-12T20:03:21.869" v="447"/>
          <ac:cxnSpMkLst>
            <pc:docMk/>
            <pc:sldMk cId="457105786" sldId="273"/>
            <ac:cxnSpMk id="13" creationId="{F15AD258-27F9-DDC4-F1CC-C5A936BF9985}"/>
          </ac:cxnSpMkLst>
        </pc:cxnChg>
      </pc:sldChg>
      <pc:sldChg chg="del">
        <pc:chgData name="udpkr" userId="S::udpkr@student.kit.edu::8acaea56-5366-49aa-9add-9ee3560c72e2" providerId="AD" clId="Web-{5FF92612-DF17-7F2A-5451-6627F43BE175}" dt="2024-07-12T22:09:16.291" v="839"/>
        <pc:sldMkLst>
          <pc:docMk/>
          <pc:sldMk cId="3712741360" sldId="274"/>
        </pc:sldMkLst>
      </pc:sldChg>
      <pc:sldChg chg="addSp delSp modSp ord">
        <pc:chgData name="udpkr" userId="S::udpkr@student.kit.edu::8acaea56-5366-49aa-9add-9ee3560c72e2" providerId="AD" clId="Web-{5FF92612-DF17-7F2A-5451-6627F43BE175}" dt="2024-07-12T22:10:29.731" v="845" actId="14100"/>
        <pc:sldMkLst>
          <pc:docMk/>
          <pc:sldMk cId="3316003812" sldId="275"/>
        </pc:sldMkLst>
        <pc:spChg chg="del">
          <ac:chgData name="udpkr" userId="S::udpkr@student.kit.edu::8acaea56-5366-49aa-9add-9ee3560c72e2" providerId="AD" clId="Web-{5FF92612-DF17-7F2A-5451-6627F43BE175}" dt="2024-07-12T22:10:23.481" v="843"/>
          <ac:spMkLst>
            <pc:docMk/>
            <pc:sldMk cId="3316003812" sldId="275"/>
            <ac:spMk id="4" creationId="{76C76F84-033E-73E6-A064-D5EC40488CF2}"/>
          </ac:spMkLst>
        </pc:spChg>
        <pc:picChg chg="add mod">
          <ac:chgData name="udpkr" userId="S::udpkr@student.kit.edu::8acaea56-5366-49aa-9add-9ee3560c72e2" providerId="AD" clId="Web-{5FF92612-DF17-7F2A-5451-6627F43BE175}" dt="2024-07-12T22:10:29.731" v="845" actId="14100"/>
          <ac:picMkLst>
            <pc:docMk/>
            <pc:sldMk cId="3316003812" sldId="275"/>
            <ac:picMk id="5" creationId="{229981CB-5DA2-1F2E-1A7E-A2B184AFC096}"/>
          </ac:picMkLst>
        </pc:picChg>
        <pc:picChg chg="del">
          <ac:chgData name="udpkr" userId="S::udpkr@student.kit.edu::8acaea56-5366-49aa-9add-9ee3560c72e2" providerId="AD" clId="Web-{5FF92612-DF17-7F2A-5451-6627F43BE175}" dt="2024-07-12T22:10:21.199" v="842"/>
          <ac:picMkLst>
            <pc:docMk/>
            <pc:sldMk cId="3316003812" sldId="275"/>
            <ac:picMk id="6" creationId="{6A16FFE1-9E4F-C14C-4AEE-7B765C6C785F}"/>
          </ac:picMkLst>
        </pc:picChg>
      </pc:sldChg>
      <pc:sldChg chg="modSp">
        <pc:chgData name="udpkr" userId="S::udpkr@student.kit.edu::8acaea56-5366-49aa-9add-9ee3560c72e2" providerId="AD" clId="Web-{5FF92612-DF17-7F2A-5451-6627F43BE175}" dt="2024-07-12T22:09:07.541" v="838" actId="20577"/>
        <pc:sldMkLst>
          <pc:docMk/>
          <pc:sldMk cId="2496666706" sldId="276"/>
        </pc:sldMkLst>
        <pc:spChg chg="mod">
          <ac:chgData name="udpkr" userId="S::udpkr@student.kit.edu::8acaea56-5366-49aa-9add-9ee3560c72e2" providerId="AD" clId="Web-{5FF92612-DF17-7F2A-5451-6627F43BE175}" dt="2024-07-12T22:09:07.541" v="838" actId="20577"/>
          <ac:spMkLst>
            <pc:docMk/>
            <pc:sldMk cId="2496666706" sldId="276"/>
            <ac:spMk id="4" creationId="{257097CB-22B1-8611-D57C-D8798E33C610}"/>
          </ac:spMkLst>
        </pc:spChg>
        <pc:spChg chg="mod">
          <ac:chgData name="udpkr" userId="S::udpkr@student.kit.edu::8acaea56-5366-49aa-9add-9ee3560c72e2" providerId="AD" clId="Web-{5FF92612-DF17-7F2A-5451-6627F43BE175}" dt="2024-07-12T22:08:39.384" v="835" actId="14100"/>
          <ac:spMkLst>
            <pc:docMk/>
            <pc:sldMk cId="2496666706" sldId="276"/>
            <ac:spMk id="11" creationId="{0F1A83DF-EBBF-2061-7C0F-839475F2306C}"/>
          </ac:spMkLst>
        </pc:spChg>
      </pc:sldChg>
      <pc:sldChg chg="modSp add replId">
        <pc:chgData name="udpkr" userId="S::udpkr@student.kit.edu::8acaea56-5366-49aa-9add-9ee3560c72e2" providerId="AD" clId="Web-{5FF92612-DF17-7F2A-5451-6627F43BE175}" dt="2024-07-12T22:08:02.492" v="824" actId="20577"/>
        <pc:sldMkLst>
          <pc:docMk/>
          <pc:sldMk cId="1372968751" sldId="277"/>
        </pc:sldMkLst>
        <pc:spChg chg="mod">
          <ac:chgData name="udpkr" userId="S::udpkr@student.kit.edu::8acaea56-5366-49aa-9add-9ee3560c72e2" providerId="AD" clId="Web-{5FF92612-DF17-7F2A-5451-6627F43BE175}" dt="2024-07-12T21:05:31.550" v="647" actId="20577"/>
          <ac:spMkLst>
            <pc:docMk/>
            <pc:sldMk cId="1372968751" sldId="277"/>
            <ac:spMk id="5" creationId="{4D54ED8C-A0AA-2C4A-9588-996CB3DE5FF2}"/>
          </ac:spMkLst>
        </pc:spChg>
        <pc:spChg chg="mod">
          <ac:chgData name="udpkr" userId="S::udpkr@student.kit.edu::8acaea56-5366-49aa-9add-9ee3560c72e2" providerId="AD" clId="Web-{5FF92612-DF17-7F2A-5451-6627F43BE175}" dt="2024-07-12T22:08:02.492" v="824" actId="20577"/>
          <ac:spMkLst>
            <pc:docMk/>
            <pc:sldMk cId="1372968751" sldId="277"/>
            <ac:spMk id="11" creationId="{0A6B5457-AF61-D427-1183-DBE15F88C2B2}"/>
          </ac:spMkLst>
        </pc:spChg>
        <pc:picChg chg="mod">
          <ac:chgData name="udpkr" userId="S::udpkr@student.kit.edu::8acaea56-5366-49aa-9add-9ee3560c72e2" providerId="AD" clId="Web-{5FF92612-DF17-7F2A-5451-6627F43BE175}" dt="2024-07-12T20:49:54.089" v="522" actId="1076"/>
          <ac:picMkLst>
            <pc:docMk/>
            <pc:sldMk cId="1372968751" sldId="277"/>
            <ac:picMk id="6" creationId="{1E1BF3F5-D9D5-7251-0103-97DCABE595A9}"/>
          </ac:picMkLst>
        </pc:picChg>
        <pc:picChg chg="mod">
          <ac:chgData name="udpkr" userId="S::udpkr@student.kit.edu::8acaea56-5366-49aa-9add-9ee3560c72e2" providerId="AD" clId="Web-{5FF92612-DF17-7F2A-5451-6627F43BE175}" dt="2024-07-12T21:33:00.606" v="703" actId="14100"/>
          <ac:picMkLst>
            <pc:docMk/>
            <pc:sldMk cId="1372968751" sldId="277"/>
            <ac:picMk id="8" creationId="{BDE8B849-8F59-3B25-DE38-1B5A35F35807}"/>
          </ac:picMkLst>
        </pc:picChg>
      </pc:sldChg>
      <pc:sldChg chg="addSp delSp modSp">
        <pc:chgData name="udpkr" userId="S::udpkr@student.kit.edu::8acaea56-5366-49aa-9add-9ee3560c72e2" providerId="AD" clId="Web-{5FF92612-DF17-7F2A-5451-6627F43BE175}" dt="2024-07-12T22:08:08.805" v="825" actId="1076"/>
        <pc:sldMkLst>
          <pc:docMk/>
          <pc:sldMk cId="4239986881" sldId="278"/>
        </pc:sldMkLst>
        <pc:spChg chg="mod">
          <ac:chgData name="udpkr" userId="S::udpkr@student.kit.edu::8acaea56-5366-49aa-9add-9ee3560c72e2" providerId="AD" clId="Web-{5FF92612-DF17-7F2A-5451-6627F43BE175}" dt="2024-07-12T22:08:08.805" v="825" actId="1076"/>
          <ac:spMkLst>
            <pc:docMk/>
            <pc:sldMk cId="4239986881" sldId="278"/>
            <ac:spMk id="7" creationId="{4E661E68-DCFA-1B2C-31D8-229C0CEB022D}"/>
          </ac:spMkLst>
        </pc:spChg>
        <pc:picChg chg="add del mod">
          <ac:chgData name="udpkr" userId="S::udpkr@student.kit.edu::8acaea56-5366-49aa-9add-9ee3560c72e2" providerId="AD" clId="Web-{5FF92612-DF17-7F2A-5451-6627F43BE175}" dt="2024-07-12T21:34:02.701" v="709"/>
          <ac:picMkLst>
            <pc:docMk/>
            <pc:sldMk cId="4239986881" sldId="278"/>
            <ac:picMk id="2" creationId="{BFFB94AE-0CA9-D985-F585-147125DFAA68}"/>
          </ac:picMkLst>
        </pc:picChg>
      </pc:sldChg>
      <pc:sldChg chg="add del replId">
        <pc:chgData name="udpkr" userId="S::udpkr@student.kit.edu::8acaea56-5366-49aa-9add-9ee3560c72e2" providerId="AD" clId="Web-{5FF92612-DF17-7F2A-5451-6627F43BE175}" dt="2024-07-12T20:04:32.403" v="454"/>
        <pc:sldMkLst>
          <pc:docMk/>
          <pc:sldMk cId="2502874276" sldId="279"/>
        </pc:sldMkLst>
      </pc:sldChg>
      <pc:sldChg chg="addSp delSp modSp add replId modNotes">
        <pc:chgData name="udpkr" userId="S::udpkr@student.kit.edu::8acaea56-5366-49aa-9add-9ee3560c72e2" providerId="AD" clId="Web-{5FF92612-DF17-7F2A-5451-6627F43BE175}" dt="2024-07-12T22:01:39.773" v="796"/>
        <pc:sldMkLst>
          <pc:docMk/>
          <pc:sldMk cId="3851416073" sldId="279"/>
        </pc:sldMkLst>
        <pc:spChg chg="mod">
          <ac:chgData name="udpkr" userId="S::udpkr@student.kit.edu::8acaea56-5366-49aa-9add-9ee3560c72e2" providerId="AD" clId="Web-{5FF92612-DF17-7F2A-5451-6627F43BE175}" dt="2024-07-12T20:15:49.913" v="498" actId="20577"/>
          <ac:spMkLst>
            <pc:docMk/>
            <pc:sldMk cId="3851416073" sldId="279"/>
            <ac:spMk id="2" creationId="{6F68BC78-35FC-C140-B867-2ACAF8BEC6FE}"/>
          </ac:spMkLst>
        </pc:spChg>
        <pc:spChg chg="del">
          <ac:chgData name="udpkr" userId="S::udpkr@student.kit.edu::8acaea56-5366-49aa-9add-9ee3560c72e2" providerId="AD" clId="Web-{5FF92612-DF17-7F2A-5451-6627F43BE175}" dt="2024-07-12T20:15:25.397" v="467"/>
          <ac:spMkLst>
            <pc:docMk/>
            <pc:sldMk cId="3851416073" sldId="279"/>
            <ac:spMk id="6" creationId="{9C7C34D5-4B8E-F477-A339-C7037AB7C28C}"/>
          </ac:spMkLst>
        </pc:spChg>
        <pc:spChg chg="add del mod">
          <ac:chgData name="udpkr" userId="S::udpkr@student.kit.edu::8acaea56-5366-49aa-9add-9ee3560c72e2" providerId="AD" clId="Web-{5FF92612-DF17-7F2A-5451-6627F43BE175}" dt="2024-07-12T22:01:39.773" v="796"/>
          <ac:spMkLst>
            <pc:docMk/>
            <pc:sldMk cId="3851416073" sldId="279"/>
            <ac:spMk id="8" creationId="{EDB658CC-B400-CE85-40AD-860446B2FD39}"/>
          </ac:spMkLst>
        </pc:spChg>
        <pc:spChg chg="add mod">
          <ac:chgData name="udpkr" userId="S::udpkr@student.kit.edu::8acaea56-5366-49aa-9add-9ee3560c72e2" providerId="AD" clId="Web-{5FF92612-DF17-7F2A-5451-6627F43BE175}" dt="2024-07-12T22:01:18.819" v="794" actId="14100"/>
          <ac:spMkLst>
            <pc:docMk/>
            <pc:sldMk cId="3851416073" sldId="279"/>
            <ac:spMk id="9" creationId="{6E709EE0-353F-6FA7-3E1C-4010D53182FD}"/>
          </ac:spMkLst>
        </pc:spChg>
        <pc:spChg chg="add del mod">
          <ac:chgData name="udpkr" userId="S::udpkr@student.kit.edu::8acaea56-5366-49aa-9add-9ee3560c72e2" providerId="AD" clId="Web-{5FF92612-DF17-7F2A-5451-6627F43BE175}" dt="2024-07-12T21:54:11.369" v="775"/>
          <ac:spMkLst>
            <pc:docMk/>
            <pc:sldMk cId="3851416073" sldId="279"/>
            <ac:spMk id="10" creationId="{4672C8DE-09C4-9E22-9E1C-FEC5137AE59D}"/>
          </ac:spMkLst>
        </pc:spChg>
        <pc:spChg chg="add mod">
          <ac:chgData name="udpkr" userId="S::udpkr@student.kit.edu::8acaea56-5366-49aa-9add-9ee3560c72e2" providerId="AD" clId="Web-{5FF92612-DF17-7F2A-5451-6627F43BE175}" dt="2024-07-12T22:01:21.913" v="795" actId="14100"/>
          <ac:spMkLst>
            <pc:docMk/>
            <pc:sldMk cId="3851416073" sldId="279"/>
            <ac:spMk id="11" creationId="{0F0C0A27-D46C-EAF8-AD20-0EABB51B6473}"/>
          </ac:spMkLst>
        </pc:spChg>
        <pc:graphicFrameChg chg="add del mod modGraphic">
          <ac:chgData name="udpkr" userId="S::udpkr@student.kit.edu::8acaea56-5366-49aa-9add-9ee3560c72e2" providerId="AD" clId="Web-{5FF92612-DF17-7F2A-5451-6627F43BE175}" dt="2024-07-12T20:57:55.213" v="611"/>
          <ac:graphicFrameMkLst>
            <pc:docMk/>
            <pc:sldMk cId="3851416073" sldId="279"/>
            <ac:graphicFrameMk id="6" creationId="{36A23614-5216-E747-3CB7-D9FB3C1670D9}"/>
          </ac:graphicFrameMkLst>
        </pc:graphicFrameChg>
        <pc:picChg chg="add del mod">
          <ac:chgData name="udpkr" userId="S::udpkr@student.kit.edu::8acaea56-5366-49aa-9add-9ee3560c72e2" providerId="AD" clId="Web-{5FF92612-DF17-7F2A-5451-6627F43BE175}" dt="2024-07-12T21:53:12.149" v="761"/>
          <ac:picMkLst>
            <pc:docMk/>
            <pc:sldMk cId="3851416073" sldId="279"/>
            <ac:picMk id="7" creationId="{F23C2774-B3EE-EDFC-1682-A63BD4937C77}"/>
          </ac:picMkLst>
        </pc:picChg>
        <pc:picChg chg="del mod">
          <ac:chgData name="udpkr" userId="S::udpkr@student.kit.edu::8acaea56-5366-49aa-9add-9ee3560c72e2" providerId="AD" clId="Web-{5FF92612-DF17-7F2A-5451-6627F43BE175}" dt="2024-07-12T20:16:05.492" v="500"/>
          <ac:picMkLst>
            <pc:docMk/>
            <pc:sldMk cId="3851416073" sldId="279"/>
            <ac:picMk id="11" creationId="{AAC2A9F5-9DB7-F099-8A6A-84BDB1F01D10}"/>
          </ac:picMkLst>
        </pc:picChg>
      </pc:sldChg>
    </pc:docChg>
  </pc:docChgLst>
  <pc:docChgLst>
    <pc:chgData name="utzdi" userId="S::utzdi@student.kit.edu::04d9163b-6156-4aab-a94b-cf134192b984" providerId="AD" clId="Web-{5199F0BD-CD1D-E168-0AE6-5D5936559D64}"/>
    <pc:docChg chg="modSld">
      <pc:chgData name="utzdi" userId="S::utzdi@student.kit.edu::04d9163b-6156-4aab-a94b-cf134192b984" providerId="AD" clId="Web-{5199F0BD-CD1D-E168-0AE6-5D5936559D64}" dt="2024-07-13T08:17:25.100" v="146" actId="20577"/>
      <pc:docMkLst>
        <pc:docMk/>
      </pc:docMkLst>
      <pc:sldChg chg="modSp">
        <pc:chgData name="utzdi" userId="S::utzdi@student.kit.edu::04d9163b-6156-4aab-a94b-cf134192b984" providerId="AD" clId="Web-{5199F0BD-CD1D-E168-0AE6-5D5936559D64}" dt="2024-07-13T08:17:25.100" v="146" actId="20577"/>
        <pc:sldMkLst>
          <pc:docMk/>
          <pc:sldMk cId="636265669" sldId="268"/>
        </pc:sldMkLst>
        <pc:spChg chg="mod">
          <ac:chgData name="utzdi" userId="S::utzdi@student.kit.edu::04d9163b-6156-4aab-a94b-cf134192b984" providerId="AD" clId="Web-{5199F0BD-CD1D-E168-0AE6-5D5936559D64}" dt="2024-07-13T08:17:25.100" v="146" actId="20577"/>
          <ac:spMkLst>
            <pc:docMk/>
            <pc:sldMk cId="636265669" sldId="268"/>
            <ac:spMk id="5" creationId="{4D54ED8C-A0AA-2C4A-9588-996CB3DE5FF2}"/>
          </ac:spMkLst>
        </pc:spChg>
      </pc:sldChg>
      <pc:sldChg chg="modNotes">
        <pc:chgData name="utzdi" userId="S::utzdi@student.kit.edu::04d9163b-6156-4aab-a94b-cf134192b984" providerId="AD" clId="Web-{5199F0BD-CD1D-E168-0AE6-5D5936559D64}" dt="2024-07-13T08:15:43.050" v="133"/>
        <pc:sldMkLst>
          <pc:docMk/>
          <pc:sldMk cId="3143980184" sldId="280"/>
        </pc:sldMkLst>
      </pc:sldChg>
      <pc:sldChg chg="modNotes">
        <pc:chgData name="utzdi" userId="S::utzdi@student.kit.edu::04d9163b-6156-4aab-a94b-cf134192b984" providerId="AD" clId="Web-{5199F0BD-CD1D-E168-0AE6-5D5936559D64}" dt="2024-07-13T08:16:04.910" v="144"/>
        <pc:sldMkLst>
          <pc:docMk/>
          <pc:sldMk cId="2669208769" sldId="281"/>
        </pc:sldMkLst>
      </pc:sldChg>
    </pc:docChg>
  </pc:docChgLst>
  <pc:docChgLst>
    <pc:chgData name="utzdi" userId="S::utzdi@student.kit.edu::04d9163b-6156-4aab-a94b-cf134192b984" providerId="AD" clId="Web-{BBC5F480-9693-3DAF-0E06-18114E230208}"/>
    <pc:docChg chg="modSld">
      <pc:chgData name="utzdi" userId="S::utzdi@student.kit.edu::04d9163b-6156-4aab-a94b-cf134192b984" providerId="AD" clId="Web-{BBC5F480-9693-3DAF-0E06-18114E230208}" dt="2024-07-13T07:11:20.683" v="54"/>
      <pc:docMkLst>
        <pc:docMk/>
      </pc:docMkLst>
      <pc:sldChg chg="modNotes">
        <pc:chgData name="utzdi" userId="S::utzdi@student.kit.edu::04d9163b-6156-4aab-a94b-cf134192b984" providerId="AD" clId="Web-{BBC5F480-9693-3DAF-0E06-18114E230208}" dt="2024-07-13T07:07:44.701" v="2"/>
        <pc:sldMkLst>
          <pc:docMk/>
          <pc:sldMk cId="636265669" sldId="268"/>
        </pc:sldMkLst>
      </pc:sldChg>
      <pc:sldChg chg="modNotes">
        <pc:chgData name="utzdi" userId="S::utzdi@student.kit.edu::04d9163b-6156-4aab-a94b-cf134192b984" providerId="AD" clId="Web-{BBC5F480-9693-3DAF-0E06-18114E230208}" dt="2024-07-13T07:11:20.683" v="54"/>
        <pc:sldMkLst>
          <pc:docMk/>
          <pc:sldMk cId="2496666706" sldId="2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F0B72F3-7DBC-8EC1-B652-B6CB6ECE56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54ADBDC-F0B6-9244-7C0D-15BAA63915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45A6E-088C-452C-A61C-63482E5FEA12}" type="datetimeFigureOut">
              <a:rPr lang="zh-CN" altLang="en-US" smtClean="0"/>
              <a:t>2024/9/12</a:t>
            </a:fld>
            <a:endParaRPr lang="zh-CN" altLang="en-US"/>
          </a:p>
        </p:txBody>
      </p:sp>
      <p:sp>
        <p:nvSpPr>
          <p:cNvPr id="4" name="页脚占位符 3">
            <a:extLst>
              <a:ext uri="{FF2B5EF4-FFF2-40B4-BE49-F238E27FC236}">
                <a16:creationId xmlns:a16="http://schemas.microsoft.com/office/drawing/2014/main" id="{4C518D15-71D8-D47F-A429-691A5FA02B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DBED054-6B64-CA1C-984A-B365211405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5EC2E-04EB-4B63-B79D-2FD00660789E}" type="slidenum">
              <a:rPr lang="zh-CN" altLang="en-US" smtClean="0"/>
              <a:t>‹Nr.›</a:t>
            </a:fld>
            <a:endParaRPr lang="zh-CN" altLang="en-US"/>
          </a:p>
        </p:txBody>
      </p:sp>
    </p:spTree>
    <p:extLst>
      <p:ext uri="{BB962C8B-B14F-4D97-AF65-F5344CB8AC3E}">
        <p14:creationId xmlns:p14="http://schemas.microsoft.com/office/powerpoint/2010/main" val="9292330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12.09.2024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‹Nr.›</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hf hdr="0" ftr="0" dt="0"/>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AI and LLMs in particular are becoming increasingly important</a:t>
            </a:r>
          </a:p>
          <a:p>
            <a:endParaRPr lang="en-US"/>
          </a:p>
          <a:p>
            <a:r>
              <a:rPr lang="en-US"/>
              <a:t>Understanding how humans interact with these machines is more important than ever. Specifically, Large Language Models, or LLMs, are being used in diverse fields, ranging from education, simple information gathering to customer service</a:t>
            </a:r>
            <a:endParaRPr lang="en-US">
              <a:cs typeface="Calibri"/>
            </a:endParaRPr>
          </a:p>
          <a:p>
            <a:endParaRPr lang="en-US"/>
          </a:p>
          <a:p>
            <a:r>
              <a:rPr lang="en-US"/>
              <a:t>However, their effectiveness is not just about their capabilities but also about how users interact with them and the emotions these interactions evoke.</a:t>
            </a:r>
            <a:endParaRPr lang="en-US">
              <a:cs typeface="Calibri"/>
            </a:endParaRPr>
          </a:p>
          <a:p>
            <a:r>
              <a:rPr lang="en-US">
                <a:cs typeface="Calibri"/>
              </a:rPr>
              <a:t>Therefore it is crucial to understand the users emotional responses to the models </a:t>
            </a:r>
          </a:p>
        </p:txBody>
      </p:sp>
      <p:sp>
        <p:nvSpPr>
          <p:cNvPr id="4" name="Foliennummernplatzhalter 3"/>
          <p:cNvSpPr>
            <a:spLocks noGrp="1"/>
          </p:cNvSpPr>
          <p:nvPr>
            <p:ph type="sldNum" sz="quarter" idx="5"/>
          </p:nvPr>
        </p:nvSpPr>
        <p:spPr/>
        <p:txBody>
          <a:bodyPr/>
          <a:lstStyle/>
          <a:p>
            <a:fld id="{E13F729A-0AF0-4995-B32B-9504BC68960C}" type="slidenum">
              <a:rPr lang="de-DE" smtClean="0"/>
              <a:t>2</a:t>
            </a:fld>
            <a:endParaRPr lang="de-DE"/>
          </a:p>
        </p:txBody>
      </p:sp>
    </p:spTree>
    <p:extLst>
      <p:ext uri="{BB962C8B-B14F-4D97-AF65-F5344CB8AC3E}">
        <p14:creationId xmlns:p14="http://schemas.microsoft.com/office/powerpoint/2010/main" val="267685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more </a:t>
            </a:r>
            <a:r>
              <a:rPr lang="en-US" err="1"/>
              <a:t>llms</a:t>
            </a:r>
            <a:r>
              <a:rPr lang="en-US"/>
              <a:t> are used, the more use cases are created, the more tasks or problems the </a:t>
            </a:r>
            <a:r>
              <a:rPr lang="en-US" err="1"/>
              <a:t>llms</a:t>
            </a:r>
            <a:r>
              <a:rPr lang="en-US"/>
              <a:t> are expected to solve </a:t>
            </a:r>
            <a:endParaRPr lang="de-DE"/>
          </a:p>
          <a:p>
            <a:endParaRPr lang="en-US"/>
          </a:p>
          <a:p>
            <a:r>
              <a:rPr lang="en-US"/>
              <a:t>A central question in our research is how the complexity of the tasks given to the users and the individual characteristics of these users influence their emotional responses. Understanding this can help in designing more effective and user-friendly AI systems.”</a:t>
            </a:r>
            <a:endParaRPr lang="en-US">
              <a:cs typeface="Calibri"/>
            </a:endParaRPr>
          </a:p>
          <a:p>
            <a:endParaRPr lang="en-US">
              <a:cs typeface="Calibri"/>
            </a:endParaRPr>
          </a:p>
        </p:txBody>
      </p:sp>
      <p:sp>
        <p:nvSpPr>
          <p:cNvPr id="4" name="Foliennummernplatzhalter 3"/>
          <p:cNvSpPr>
            <a:spLocks noGrp="1"/>
          </p:cNvSpPr>
          <p:nvPr>
            <p:ph type="sldNum" sz="quarter" idx="5"/>
          </p:nvPr>
        </p:nvSpPr>
        <p:spPr/>
        <p:txBody>
          <a:bodyPr/>
          <a:lstStyle/>
          <a:p>
            <a:fld id="{E13F729A-0AF0-4995-B32B-9504BC68960C}" type="slidenum">
              <a:rPr lang="de-DE" smtClean="0"/>
              <a:t>3</a:t>
            </a:fld>
            <a:endParaRPr lang="de-DE"/>
          </a:p>
        </p:txBody>
      </p:sp>
    </p:spTree>
    <p:extLst>
      <p:ext uri="{BB962C8B-B14F-4D97-AF65-F5344CB8AC3E}">
        <p14:creationId xmlns:p14="http://schemas.microsoft.com/office/powerpoint/2010/main" val="10424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Based on the information it should be possible to integrate that in new models to upgrade the user experience and therefore the effectiveness</a:t>
            </a:r>
          </a:p>
        </p:txBody>
      </p:sp>
      <p:sp>
        <p:nvSpPr>
          <p:cNvPr id="4" name="Foliennummernplatzhalter 3"/>
          <p:cNvSpPr>
            <a:spLocks noGrp="1"/>
          </p:cNvSpPr>
          <p:nvPr>
            <p:ph type="sldNum" sz="quarter" idx="5"/>
          </p:nvPr>
        </p:nvSpPr>
        <p:spPr/>
        <p:txBody>
          <a:bodyPr/>
          <a:lstStyle/>
          <a:p>
            <a:fld id="{E13F729A-0AF0-4995-B32B-9504BC68960C}" type="slidenum">
              <a:rPr lang="de-DE" smtClean="0"/>
              <a:t>4</a:t>
            </a:fld>
            <a:endParaRPr lang="de-DE"/>
          </a:p>
        </p:txBody>
      </p:sp>
    </p:spTree>
    <p:extLst>
      <p:ext uri="{BB962C8B-B14F-4D97-AF65-F5344CB8AC3E}">
        <p14:creationId xmlns:p14="http://schemas.microsoft.com/office/powerpoint/2010/main" val="300950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Valence is highly correlated with Confidence and Understanding, but they are also highly correlated with each other.</a:t>
            </a:r>
          </a:p>
        </p:txBody>
      </p:sp>
      <p:sp>
        <p:nvSpPr>
          <p:cNvPr id="4" name="Slide Number Placeholder 3"/>
          <p:cNvSpPr>
            <a:spLocks noGrp="1"/>
          </p:cNvSpPr>
          <p:nvPr>
            <p:ph type="sldNum" sz="quarter" idx="5"/>
          </p:nvPr>
        </p:nvSpPr>
        <p:spPr/>
        <p:txBody>
          <a:bodyPr/>
          <a:lstStyle/>
          <a:p>
            <a:fld id="{E13F729A-0AF0-4995-B32B-9504BC68960C}" type="slidenum">
              <a:rPr lang="de-DE" smtClean="0"/>
              <a:t>5</a:t>
            </a:fld>
            <a:endParaRPr lang="de-DE"/>
          </a:p>
        </p:txBody>
      </p:sp>
    </p:spTree>
    <p:extLst>
      <p:ext uri="{BB962C8B-B14F-4D97-AF65-F5344CB8AC3E}">
        <p14:creationId xmlns:p14="http://schemas.microsoft.com/office/powerpoint/2010/main" val="207345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Count the number of times users interact with LLM on each question, which can be interpreted as the complexity of the task</a:t>
            </a:r>
          </a:p>
          <a:p>
            <a:endParaRPr lang="en-US">
              <a:cs typeface="Calibri"/>
            </a:endParaRPr>
          </a:p>
          <a:p>
            <a:r>
              <a:rPr lang="en-US"/>
              <a:t>Remove all rows that have missing values in the target variable</a:t>
            </a:r>
          </a:p>
          <a:p>
            <a:endParaRPr lang="en-US">
              <a:cs typeface="Calibri"/>
            </a:endParaRPr>
          </a:p>
          <a:p>
            <a:r>
              <a:rPr lang="en-US"/>
              <a:t>Change the value of valence, set 1 and 2 to -1, 3 and 4 to 0, 5 and 6 to 1</a:t>
            </a:r>
          </a:p>
        </p:txBody>
      </p:sp>
      <p:sp>
        <p:nvSpPr>
          <p:cNvPr id="4" name="Slide Number Placeholder 3"/>
          <p:cNvSpPr>
            <a:spLocks noGrp="1"/>
          </p:cNvSpPr>
          <p:nvPr>
            <p:ph type="sldNum" sz="quarter" idx="5"/>
          </p:nvPr>
        </p:nvSpPr>
        <p:spPr/>
        <p:txBody>
          <a:bodyPr/>
          <a:lstStyle/>
          <a:p>
            <a:fld id="{E13F729A-0AF0-4995-B32B-9504BC68960C}" type="slidenum">
              <a:rPr lang="de-DE" smtClean="0"/>
              <a:t>6</a:t>
            </a:fld>
            <a:endParaRPr lang="de-DE"/>
          </a:p>
        </p:txBody>
      </p:sp>
    </p:spTree>
    <p:extLst>
      <p:ext uri="{BB962C8B-B14F-4D97-AF65-F5344CB8AC3E}">
        <p14:creationId xmlns:p14="http://schemas.microsoft.com/office/powerpoint/2010/main" val="164660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cs typeface="Calibri"/>
              </a:rPr>
              <a:t>We decided to choose random forest based model</a:t>
            </a:r>
          </a:p>
          <a:p>
            <a:r>
              <a:rPr lang="en-US">
                <a:cs typeface="Calibri"/>
              </a:rPr>
              <a:t>Depending our data characteristic—after data processing, our data is mainly discrete numbers</a:t>
            </a:r>
            <a:br>
              <a:rPr lang="en-US">
                <a:cs typeface="+mn-lt"/>
              </a:rPr>
            </a:br>
            <a:r>
              <a:rPr lang="en-US"/>
              <a:t>And our prediction rely on multiple features that we choose before</a:t>
            </a:r>
            <a:endParaRPr lang="en-US">
              <a:cs typeface="+mn-lt"/>
            </a:endParaRPr>
          </a:p>
          <a:p>
            <a:r>
              <a:rPr lang="en-US"/>
              <a:t>Random forests can simultaneously consider the impact of multiple features on multiple target variables, allowing for more comprehensive predictions. </a:t>
            </a:r>
            <a:endParaRPr lang="en-US">
              <a:ea typeface="Calibri"/>
              <a:cs typeface="Calibri"/>
            </a:endParaRPr>
          </a:p>
          <a:p>
            <a:r>
              <a:rPr lang="en-US"/>
              <a:t>Additionally, random forests can integrate the prediction results of each tree through voting or averaging methods.</a:t>
            </a:r>
            <a:br>
              <a:rPr lang="en-US">
                <a:cs typeface="+mn-lt"/>
              </a:rPr>
            </a:br>
            <a:endParaRPr lang="en-US">
              <a:cs typeface="Calibri"/>
            </a:endParaRPr>
          </a:p>
          <a:p>
            <a:endParaRPr lang="en-US">
              <a:cs typeface="Calibri"/>
            </a:endParaRPr>
          </a:p>
          <a:p>
            <a:endParaRPr lang="en-US">
              <a:cs typeface="Calibri"/>
            </a:endParaRPr>
          </a:p>
        </p:txBody>
      </p:sp>
      <p:sp>
        <p:nvSpPr>
          <p:cNvPr id="4" name="灯片编号占位符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269649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cs typeface="Calibri"/>
              </a:rPr>
              <a:t>And about our model in to specific research questions</a:t>
            </a:r>
          </a:p>
          <a:p>
            <a:r>
              <a:rPr lang="zh-CN" altLang="en-US">
                <a:ea typeface="等线"/>
                <a:cs typeface="Calibri"/>
              </a:rPr>
              <a:t>First we have to clean the data first, </a:t>
            </a:r>
            <a:br>
              <a:rPr lang="zh-CN" altLang="en-US">
                <a:ea typeface="等线"/>
                <a:cs typeface="+mn-lt"/>
              </a:rPr>
            </a:br>
            <a:r>
              <a:rPr lang="zh-CN" altLang="en-US">
                <a:ea typeface="等线"/>
                <a:cs typeface="Calibri"/>
              </a:rPr>
              <a:t>then split out data into tranning data set and  testing dataset</a:t>
            </a:r>
          </a:p>
          <a:p>
            <a:r>
              <a:rPr lang="zh-CN" altLang="en-US">
                <a:ea typeface="等线"/>
                <a:cs typeface="Calibri"/>
              </a:rPr>
              <a:t>And for now the idea is we  build the 2 random forest model ，use the majority vote to give their prediction separately</a:t>
            </a:r>
            <a:br>
              <a:rPr lang="zh-CN" altLang="en-US">
                <a:ea typeface="等线"/>
                <a:cs typeface="+mn-lt"/>
              </a:rPr>
            </a:br>
            <a:r>
              <a:rPr lang="zh-CN" altLang="en-US">
                <a:ea typeface="等线"/>
                <a:cs typeface="+mn-lt"/>
              </a:rPr>
              <a:t>when we get the predictions, averaging them or use Query to Committee(QBC) to get the final answer---</a:t>
            </a:r>
          </a:p>
          <a:p>
            <a:r>
              <a:rPr lang="zh-CN"/>
              <a:t>Examine the impact of these two aspects on emotions.</a:t>
            </a:r>
          </a:p>
          <a:p>
            <a:endParaRPr lang="zh-CN" altLang="en-US">
              <a:ea typeface="等线"/>
              <a:cs typeface="+mn-lt"/>
            </a:endParaRPr>
          </a:p>
          <a:p>
            <a:br>
              <a:rPr lang="zh-CN" altLang="en-US">
                <a:ea typeface="等线"/>
                <a:cs typeface="+mn-lt"/>
              </a:rPr>
            </a:br>
            <a:r>
              <a:rPr lang="zh-CN" altLang="en-US">
                <a:ea typeface="等线"/>
                <a:cs typeface="+mn-lt"/>
              </a:rPr>
              <a:t>We also think  about  combine all the features we chosen, and build one random forest model to do valance predion</a:t>
            </a:r>
            <a:br>
              <a:rPr lang="zh-CN" altLang="en-US">
                <a:ea typeface="等线"/>
                <a:cs typeface="+mn-lt"/>
              </a:rPr>
            </a:br>
            <a:br>
              <a:rPr lang="zh-CN" altLang="en-US">
                <a:ea typeface="等线"/>
                <a:cs typeface="+mn-lt"/>
              </a:rPr>
            </a:br>
            <a:r>
              <a:rPr lang="zh-CN" altLang="en-US">
                <a:ea typeface="等线"/>
                <a:cs typeface="+mn-lt"/>
              </a:rPr>
              <a:t>and about this model, the future work we will evaluate the model performance among two model build strategies by using MSE </a:t>
            </a:r>
          </a:p>
          <a:p>
            <a:r>
              <a:rPr lang="zh-CN" altLang="en-US">
                <a:ea typeface="等线"/>
                <a:cs typeface="+mn-lt"/>
              </a:rPr>
              <a:t>And improve the model performance by adjusting the hyperparameters and …</a:t>
            </a:r>
            <a:br>
              <a:rPr lang="zh-CN" altLang="en-US">
                <a:ea typeface="等线"/>
                <a:cs typeface="+mn-lt"/>
              </a:rPr>
            </a:br>
            <a:r>
              <a:rPr lang="zh-CN" altLang="en-US">
                <a:ea typeface="等线"/>
              </a:rPr>
              <a:t>Pre u</a:t>
            </a:r>
            <a:r>
              <a:rPr lang="zh-CN" altLang="en-US">
                <a:ea typeface="等线"/>
                <a:cs typeface="+mn-lt"/>
              </a:rPr>
              <a:t>ser experience research</a:t>
            </a:r>
            <a:br>
              <a:rPr lang="zh-CN" altLang="en-US">
                <a:ea typeface="等线"/>
                <a:cs typeface="+mn-lt"/>
              </a:rPr>
            </a:br>
            <a:br>
              <a:rPr lang="zh-CN" altLang="en-US">
                <a:ea typeface="等线"/>
                <a:cs typeface="+mn-lt"/>
              </a:rPr>
            </a:br>
            <a:r>
              <a:rPr lang="zh-CN" altLang="en-US">
                <a:ea typeface="等线"/>
                <a:cs typeface="+mn-lt"/>
              </a:rPr>
              <a:t> </a:t>
            </a:r>
            <a:br>
              <a:rPr lang="zh-CN" altLang="en-US">
                <a:ea typeface="等线"/>
                <a:cs typeface="+mn-lt"/>
              </a:rPr>
            </a:br>
            <a:endParaRPr lang="zh-CN" altLang="en-US">
              <a:ea typeface="等线"/>
              <a:cs typeface="+mn-lt"/>
            </a:endParaRPr>
          </a:p>
        </p:txBody>
      </p:sp>
      <p:sp>
        <p:nvSpPr>
          <p:cNvPr id="5" name="页脚占位符 4"/>
          <p:cNvSpPr>
            <a:spLocks noGrp="1"/>
          </p:cNvSpPr>
          <p:nvPr>
            <p:ph type="ftr" sz="quarter" idx="4"/>
          </p:nvPr>
        </p:nvSpPr>
        <p:spPr/>
        <p:txBody>
          <a:bodyPr/>
          <a:lstStyle/>
          <a:p>
            <a:r>
              <a:rPr lang="de-DE"/>
              <a:t>ETIT,TU Darmstadt | Zichen Liu</a:t>
            </a:r>
          </a:p>
        </p:txBody>
      </p:sp>
      <p:sp>
        <p:nvSpPr>
          <p:cNvPr id="6" name="灯片编号占位符 5"/>
          <p:cNvSpPr>
            <a:spLocks noGrp="1"/>
          </p:cNvSpPr>
          <p:nvPr>
            <p:ph type="sldNum" sz="quarter" idx="5"/>
          </p:nvPr>
        </p:nvSpPr>
        <p:spPr/>
        <p:txBody>
          <a:bodyPr/>
          <a:lstStyle/>
          <a:p>
            <a:fld id="{0A89A431-735D-4157-B499-868DAC0D551C}" type="slidenum">
              <a:rPr lang="de-DE" smtClean="0"/>
              <a:pPr/>
              <a:t>8</a:t>
            </a:fld>
            <a:endParaRPr lang="de-DE"/>
          </a:p>
        </p:txBody>
      </p:sp>
    </p:spTree>
    <p:extLst>
      <p:ext uri="{BB962C8B-B14F-4D97-AF65-F5344CB8AC3E}">
        <p14:creationId xmlns:p14="http://schemas.microsoft.com/office/powerpoint/2010/main" val="352445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cs typeface="Calibri"/>
              </a:rPr>
              <a:t>Future work:</a:t>
            </a:r>
            <a:br>
              <a:rPr lang="en-US" altLang="zh-CN">
                <a:ea typeface="等线"/>
                <a:cs typeface="+mn-lt"/>
              </a:rPr>
            </a:br>
            <a:r>
              <a:rPr lang="en-US" altLang="zh-CN" err="1">
                <a:ea typeface="等线"/>
                <a:cs typeface="Calibri"/>
              </a:rPr>
              <a:t>参数设置</a:t>
            </a:r>
          </a:p>
        </p:txBody>
      </p:sp>
      <p:sp>
        <p:nvSpPr>
          <p:cNvPr id="4" name="灯片编号占位符 3"/>
          <p:cNvSpPr>
            <a:spLocks noGrp="1"/>
          </p:cNvSpPr>
          <p:nvPr>
            <p:ph type="sldNum" sz="quarter" idx="5"/>
          </p:nvPr>
        </p:nvSpPr>
        <p:spPr/>
        <p:txBody>
          <a:bodyPr/>
          <a:lstStyle/>
          <a:p>
            <a:fld id="{E13F729A-0AF0-4995-B32B-9504BC68960C}" type="slidenum">
              <a:rPr lang="de-DE" smtClean="0"/>
              <a:t>9</a:t>
            </a:fld>
            <a:endParaRPr lang="de-DE"/>
          </a:p>
        </p:txBody>
      </p:sp>
    </p:spTree>
    <p:extLst>
      <p:ext uri="{BB962C8B-B14F-4D97-AF65-F5344CB8AC3E}">
        <p14:creationId xmlns:p14="http://schemas.microsoft.com/office/powerpoint/2010/main" val="2965771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19052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4499710-2D6F-5743-B9E5-F18E3B2390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F0377956-2D56-463F-B06F-63268705FD06}"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71741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FD10E5C5-1706-4718-ACD7-DD559C490B9C}"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367106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8494AFFF-AA0C-4B4B-9620-18E4C0B21D36}"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25724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D30CC414-97FB-4144-AD56-9A494EC93EE6}" type="datetime1">
              <a:rPr lang="de-DE" altLang="zh-CN" smtClean="0"/>
              <a:t>12.09.2024</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06027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215C4A31-41E2-41AF-BBD5-DADE530FCD99}"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1700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58D54637-006B-4929-A0C7-CEA2D133F513}"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err="1"/>
              <a:t>Mastertitelformat</a:t>
            </a:r>
            <a:r>
              <a:rPr lang="en-US" altLang="de-DE"/>
              <a:t> </a:t>
            </a:r>
            <a:r>
              <a:rPr lang="en-US" altLang="de-DE" err="1"/>
              <a:t>bearbeiten</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1436743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DC1CD926-61DA-4B5E-B9E1-2714AC4C4F57}"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552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err="1"/>
              <a:t>Mastertitelformat</a:t>
            </a:r>
            <a:r>
              <a:rPr lang="en-US" altLang="de-DE"/>
              <a:t> </a:t>
            </a:r>
            <a:r>
              <a:rPr lang="en-US" altLang="de-DE" err="1"/>
              <a:t>bearbeiten</a:t>
            </a:r>
            <a:endParaRPr lang="en-US"/>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6FE55F24-7831-4707-A3AA-185F7AE8D99A}"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92236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DA01-DDC9-2253-72DE-96209CE4EF0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27C98BC-77ED-57FD-F633-2BC8142A2DA4}"/>
              </a:ext>
            </a:extLst>
          </p:cNvPr>
          <p:cNvSpPr>
            <a:spLocks noGrp="1"/>
          </p:cNvSpPr>
          <p:nvPr>
            <p:ph idx="1"/>
          </p:nvPr>
        </p:nvSpPr>
        <p:spPr>
          <a:xfrm>
            <a:off x="360000" y="1980000"/>
            <a:ext cx="11519987" cy="45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FCB9AE0-FB31-AD7B-F074-94F25823D69B}"/>
              </a:ext>
            </a:extLst>
          </p:cNvPr>
          <p:cNvSpPr>
            <a:spLocks noGrp="1"/>
          </p:cNvSpPr>
          <p:nvPr>
            <p:ph type="dt" sz="half" idx="14"/>
          </p:nvPr>
        </p:nvSpPr>
        <p:spPr>
          <a:xfrm>
            <a:off x="836313" y="6329811"/>
            <a:ext cx="1370340" cy="528189"/>
          </a:xfrm>
          <a:prstGeom prst="rect">
            <a:avLst/>
          </a:prstGeom>
        </p:spPr>
        <p:txBody>
          <a:bodyPr/>
          <a:lstStyle/>
          <a:p>
            <a:fld id="{D87448E3-9B27-4213-823D-80741AE6867B}" type="datetime1">
              <a:rPr lang="de-DE" altLang="zh-CN" smtClean="0"/>
              <a:t>12.09.2024</a:t>
            </a:fld>
            <a:endParaRPr lang="de-DE"/>
          </a:p>
        </p:txBody>
      </p:sp>
      <p:sp>
        <p:nvSpPr>
          <p:cNvPr id="9" name="Fußzeilenplatzhalter 8">
            <a:extLst>
              <a:ext uri="{FF2B5EF4-FFF2-40B4-BE49-F238E27FC236}">
                <a16:creationId xmlns:a16="http://schemas.microsoft.com/office/drawing/2014/main" id="{DBDDB1D6-39C5-381A-1C8E-0B3A2109CC7C}"/>
              </a:ext>
            </a:extLst>
          </p:cNvPr>
          <p:cNvSpPr>
            <a:spLocks noGrp="1"/>
          </p:cNvSpPr>
          <p:nvPr>
            <p:ph type="ftr" sz="quarter" idx="15"/>
          </p:nvPr>
        </p:nvSpPr>
        <p:spPr/>
        <p:txBody>
          <a:bodyPr/>
          <a:lstStyle/>
          <a:p>
            <a:endParaRPr lang="de-DE"/>
          </a:p>
        </p:txBody>
      </p:sp>
      <p:sp>
        <p:nvSpPr>
          <p:cNvPr id="10" name="Foliennummernplatzhalter 9">
            <a:extLst>
              <a:ext uri="{FF2B5EF4-FFF2-40B4-BE49-F238E27FC236}">
                <a16:creationId xmlns:a16="http://schemas.microsoft.com/office/drawing/2014/main" id="{D1513966-0604-55AE-E780-E1382633BFC8}"/>
              </a:ext>
            </a:extLst>
          </p:cNvPr>
          <p:cNvSpPr>
            <a:spLocks noGrp="1"/>
          </p:cNvSpPr>
          <p:nvPr>
            <p:ph type="sldNum" sz="quarter" idx="16"/>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4174160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8137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9" name="Bildplatzhalter 3">
            <a:extLst>
              <a:ext uri="{FF2B5EF4-FFF2-40B4-BE49-F238E27FC236}">
                <a16:creationId xmlns:a16="http://schemas.microsoft.com/office/drawing/2014/main" id="{153A9B5E-D5F5-4943-9CE5-6CC8AD98494E}"/>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4800" y="3618383"/>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221526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6C6A0023-0015-9240-95BC-F4252EAD0508}"/>
              </a:ext>
            </a:extLst>
          </p:cNvPr>
          <p:cNvPicPr>
            <a:picLocks noChangeAspect="1"/>
          </p:cNvPicPr>
          <p:nvPr userDrawn="1"/>
        </p:nvPicPr>
        <p:blipFill>
          <a:blip r:embed="rId2">
            <a:extLst>
              <a:ext uri="{28A0092B-C50C-407E-A947-70E740481C1C}">
                <a14:useLocalDpi xmlns:a14="http://schemas.microsoft.com/office/drawing/2010/main" val="0"/>
              </a:ext>
            </a:extLst>
          </a:blip>
          <a:srcRect t="31679" b="31679"/>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2218825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595DE303-D24F-448B-958D-8DA89E993081}" type="datetime1">
              <a:rPr lang="de-DE" altLang="zh-CN" noProof="0" smtClean="0"/>
              <a:t>12.09.2024</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247442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p:txBody>
          <a:bodyPr/>
          <a:lstStyle/>
          <a:p>
            <a:fld id="{5EE3F9AB-0131-4299-A5B4-074D68FA0A89}"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284085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p:txBody>
          <a:bodyPr/>
          <a:lstStyle/>
          <a:p>
            <a:fld id="{7377DB72-1AC4-4251-B3F9-0B7356E2FEE2}"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521915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7" name="Date Placeholder 6"/>
          <p:cNvSpPr>
            <a:spLocks noGrp="1"/>
          </p:cNvSpPr>
          <p:nvPr>
            <p:ph type="dt" sz="half" idx="10"/>
          </p:nvPr>
        </p:nvSpPr>
        <p:spPr/>
        <p:txBody>
          <a:bodyPr/>
          <a:lstStyle/>
          <a:p>
            <a:fld id="{9BB6BB9B-2B76-4903-A7BF-5DD6D50329CD}"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3565236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7" name="Date Placeholder 6"/>
          <p:cNvSpPr>
            <a:spLocks noGrp="1"/>
          </p:cNvSpPr>
          <p:nvPr>
            <p:ph type="dt" sz="half" idx="10"/>
          </p:nvPr>
        </p:nvSpPr>
        <p:spPr/>
        <p:txBody>
          <a:bodyPr/>
          <a:lstStyle/>
          <a:p>
            <a:fld id="{877B2983-65C5-4F7E-8F7B-2315AE1B3208}"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048462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143BA4-1C2D-4195-B764-0B59610E6E9C}"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843900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0B439D-8282-4082-B36D-49CC6C6171DA}"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3990749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157FB1C4-03A2-5742-A484-BFCC04AE1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F634829-75D9-4A32-BC92-AB4A47FD761D}"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4204291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1BFAA8E-035E-4044-9E43-16FBA23C3A7F}"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95981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6286B3F5-8FF3-4E91-B3EF-5BFF60803095}" type="datetime1">
              <a:rPr lang="de-DE" altLang="zh-CN" noProof="0" smtClean="0"/>
              <a:t>12.09.2024</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4091395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59E971-18E8-48EF-B670-702E6CFE759E}"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4140522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B7DA8-E7FE-482F-90BA-CEA29BEFE7D3}" type="datetime1">
              <a:rPr lang="de-DE" altLang="zh-CN" smtClean="0"/>
              <a:t>12.09.2024</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819925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p:txBody>
          <a:bodyPr/>
          <a:lstStyle/>
          <a:p>
            <a:fld id="{92BF371E-BC9A-4FDA-AFB6-2F36DFCBBBCB}"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4023723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p:txBody>
          <a:bodyPr/>
          <a:lstStyle/>
          <a:p>
            <a:fld id="{B25F6E7B-14F9-454D-AFAD-784C6FBBF82F}"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err="1"/>
              <a:t>Mastertitelformat</a:t>
            </a:r>
            <a:r>
              <a:rPr lang="en-US" altLang="de-DE"/>
              <a:t> </a:t>
            </a:r>
            <a:r>
              <a:rPr lang="en-US" altLang="de-DE" err="1"/>
              <a:t>bearbeiten</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42248036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7B8149CD-9C53-4E66-8BA2-0214F5A2CC79}"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3245779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err="1"/>
              <a:t>Mastertitelformat</a:t>
            </a:r>
            <a:r>
              <a:rPr lang="en-US" altLang="de-DE"/>
              <a:t> </a:t>
            </a:r>
            <a:r>
              <a:rPr lang="en-US" altLang="de-DE" err="1"/>
              <a:t>bearbeiten</a:t>
            </a:r>
            <a:endParaRPr lang="en-US"/>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85195A6F-65B3-4480-9AB3-1335B259F619}"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4014649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21059996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BC4D3CAE-ED4B-354B-A4F6-66C0D8B78294}"/>
              </a:ext>
            </a:extLst>
          </p:cNvPr>
          <p:cNvPicPr>
            <a:picLocks noChangeAspect="1"/>
          </p:cNvPicPr>
          <p:nvPr userDrawn="1"/>
        </p:nvPicPr>
        <p:blipFill>
          <a:blip r:embed="rId2">
            <a:extLst>
              <a:ext uri="{28A0092B-C50C-407E-A947-70E740481C1C}">
                <a14:useLocalDpi xmlns:a14="http://schemas.microsoft.com/office/drawing/2010/main" val="0"/>
              </a:ext>
            </a:extLst>
          </a:blip>
          <a:srcRect t="31616" b="31616"/>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a:t>KIT – Die Forschungsuniversität in der Helmholtz-Gemeinschaft</a:t>
            </a:r>
            <a:endParaRPr lang="en-US" sz="1100" noProof="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Folientitel: Arial 34pt </a:t>
            </a:r>
            <a:r>
              <a:rPr lang="de-DE" err="1"/>
              <a:t>bold</a:t>
            </a:r>
            <a:endParaRPr lang="de-DE"/>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Unterzeile: Arial 24pt </a:t>
            </a:r>
            <a:r>
              <a:rPr lang="de-DE" err="1"/>
              <a:t>bold</a:t>
            </a:r>
            <a:br>
              <a:rPr lang="de-DE"/>
            </a:br>
            <a:r>
              <a:rPr lang="de-DE"/>
              <a:t>(Auch zweizeilig möglich)</a:t>
            </a:r>
          </a:p>
        </p:txBody>
      </p:sp>
    </p:spTree>
    <p:extLst>
      <p:ext uri="{BB962C8B-B14F-4D97-AF65-F5344CB8AC3E}">
        <p14:creationId xmlns:p14="http://schemas.microsoft.com/office/powerpoint/2010/main" val="1519213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16EBA57C-A4C5-4363-88C2-FC95CD5EBCC7}" type="datetime1">
              <a:rPr lang="de-DE" altLang="zh-CN" noProof="0" smtClean="0"/>
              <a:t>12.09.2024</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318173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p:txBody>
          <a:bodyPr/>
          <a:lstStyle/>
          <a:p>
            <a:fld id="{165A7192-B1F8-43C1-8DA8-9723E627D4A5}"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880977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0438FA8F-6C88-46A7-80F0-F7171F81321C}"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86638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p:txBody>
          <a:bodyPr/>
          <a:lstStyle/>
          <a:p>
            <a:fld id="{06E28FA9-DCDA-4997-B8C0-B95604ABF089}"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4895092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7" name="Date Placeholder 6"/>
          <p:cNvSpPr>
            <a:spLocks noGrp="1"/>
          </p:cNvSpPr>
          <p:nvPr>
            <p:ph type="dt" sz="half" idx="10"/>
          </p:nvPr>
        </p:nvSpPr>
        <p:spPr/>
        <p:txBody>
          <a:bodyPr/>
          <a:lstStyle/>
          <a:p>
            <a:fld id="{30E01551-8394-4027-B8C1-65938E098E8C}"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865319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7" name="Date Placeholder 6"/>
          <p:cNvSpPr>
            <a:spLocks noGrp="1"/>
          </p:cNvSpPr>
          <p:nvPr>
            <p:ph type="dt" sz="half" idx="10"/>
          </p:nvPr>
        </p:nvSpPr>
        <p:spPr/>
        <p:txBody>
          <a:bodyPr/>
          <a:lstStyle/>
          <a:p>
            <a:fld id="{4E249B4A-A409-46FC-A7B2-6D3A8A1ED84A}"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3267958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FC2BDDB-8893-44E7-B836-E214BED73543}"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9177427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32C4EE-F11E-4FD7-8AA5-4A30AAEBB666}"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3312286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8973510D-7EB2-DE48-B751-648EBCCCF1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20197"/>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486704BE-B521-4F09-9D55-03A2B3A7BD17}"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3034065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9CE6D6-626F-450F-AC45-77B4F51B4066}"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2812565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63B9F4-86B6-4661-93A7-717A6537962F}"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18261"/>
          <a:stretch/>
        </p:blipFill>
        <p:spPr>
          <a:xfrm>
            <a:off x="-1" y="1770680"/>
            <a:ext cx="12191999" cy="4558316"/>
          </a:xfrm>
          <a:prstGeom prst="rect">
            <a:avLst/>
          </a:prstGeom>
        </p:spPr>
      </p:pic>
    </p:spTree>
    <p:extLst>
      <p:ext uri="{BB962C8B-B14F-4D97-AF65-F5344CB8AC3E}">
        <p14:creationId xmlns:p14="http://schemas.microsoft.com/office/powerpoint/2010/main" val="5697639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806B-1D09-4E53-8F7F-5E573B3F2D74}" type="datetime1">
              <a:rPr lang="de-DE" altLang="zh-CN" smtClean="0"/>
              <a:t>12.09.2024</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3036820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p:txBody>
          <a:bodyPr/>
          <a:lstStyle/>
          <a:p>
            <a:fld id="{078A8C89-5F0A-47AD-91CA-6CC175AF0520}"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481154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2EDF2BE1-13BF-4A06-AFB9-11CD7552D2EB}"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3727113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p:txBody>
          <a:bodyPr/>
          <a:lstStyle/>
          <a:p>
            <a:fld id="{D34FC9D1-003B-48EC-9EAE-E8A85E4E5E70}" type="datetime1">
              <a:rPr lang="de-DE" altLang="zh-CN" smtClean="0"/>
              <a:t>12.09.2024</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err="1"/>
              <a:t>Mastertitelformat</a:t>
            </a:r>
            <a:r>
              <a:rPr lang="en-US" altLang="de-DE"/>
              <a:t> </a:t>
            </a:r>
            <a:r>
              <a:rPr lang="en-US" altLang="de-DE" err="1"/>
              <a:t>bearbeiten</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4663834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EC68B2BF-C869-4D99-B0FB-3B2BF87EB42B}"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12383309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err="1"/>
              <a:t>Mastertitelformat</a:t>
            </a:r>
            <a:r>
              <a:rPr lang="en-US" altLang="de-DE"/>
              <a:t> </a:t>
            </a:r>
            <a:r>
              <a:rPr lang="en-US" altLang="de-DE" err="1"/>
              <a:t>bearbeiten</a:t>
            </a:r>
            <a:endParaRPr lang="en-US"/>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4" name="Date Placeholder 3"/>
          <p:cNvSpPr>
            <a:spLocks noGrp="1"/>
          </p:cNvSpPr>
          <p:nvPr>
            <p:ph type="dt" sz="half" idx="10"/>
          </p:nvPr>
        </p:nvSpPr>
        <p:spPr/>
        <p:txBody>
          <a:bodyPr/>
          <a:lstStyle/>
          <a:p>
            <a:fld id="{611D682E-91C9-4A46-9DA0-167978BA49DF}" type="datetime1">
              <a:rPr lang="de-DE" altLang="zh-CN" smtClean="0"/>
              <a:t>12.09.2024</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6197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74B04AD7-81F5-467B-9025-F1777F708EDD}"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3081445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err="1"/>
              <a:t>Mastertextformat</a:t>
            </a:r>
            <a:r>
              <a:rPr lang="en-US" altLang="de-DE"/>
              <a:t> </a:t>
            </a:r>
            <a:r>
              <a:rPr lang="en-US" altLang="de-DE" err="1"/>
              <a:t>bearbeiten</a:t>
            </a:r>
            <a:endParaRPr lang="en-US" altLang="de-DE"/>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a:p>
            <a:pPr lvl="4"/>
            <a:r>
              <a:rPr lang="en-US" altLang="de-DE" err="1"/>
              <a:t>Fünfte</a:t>
            </a:r>
            <a:r>
              <a:rPr lang="en-US" altLang="de-DE"/>
              <a:t> </a:t>
            </a:r>
            <a:r>
              <a:rPr lang="en-US" altLang="de-DE" err="1"/>
              <a:t>Ebene</a:t>
            </a:r>
            <a:endParaRPr lang="en-US" altLang="de-DE"/>
          </a:p>
          <a:p>
            <a:pPr lvl="4"/>
            <a:endParaRPr lang="en-US"/>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err="1"/>
              <a:t>Mastertextformat</a:t>
            </a:r>
            <a:r>
              <a:rPr lang="en-US" altLang="de-DE"/>
              <a:t> </a:t>
            </a:r>
            <a:r>
              <a:rPr lang="en-US" altLang="de-DE" err="1"/>
              <a:t>bearbeiten</a:t>
            </a:r>
            <a:endParaRPr lang="en-US" altLang="de-DE"/>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13E8D97D-C972-429E-AFE6-44269E4A0C9D}" type="datetime1">
              <a:rPr lang="de-DE" altLang="zh-CN" smtClean="0"/>
              <a:t>12.09.2024</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94747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Tree>
    <p:extLst>
      <p:ext uri="{BB962C8B-B14F-4D97-AF65-F5344CB8AC3E}">
        <p14:creationId xmlns:p14="http://schemas.microsoft.com/office/powerpoint/2010/main" val="23731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176F2599-144C-43EE-BDC7-9732AF953AEF}" type="datetime1">
              <a:rPr lang="de-DE" altLang="zh-CN" smtClean="0"/>
              <a:t>12.09.2024</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err="1"/>
              <a:t>Mastertitelformat</a:t>
            </a:r>
            <a:r>
              <a:rPr lang="en-US" altLang="de-DE"/>
              <a:t> </a:t>
            </a:r>
            <a:r>
              <a:rPr lang="en-US" altLang="de-DE" err="1"/>
              <a:t>bearbeiten</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de-DE"/>
              <a:t>Fügen Sie ein frei wählbares Bild ein.</a:t>
            </a:r>
          </a:p>
        </p:txBody>
      </p:sp>
    </p:spTree>
    <p:extLst>
      <p:ext uri="{BB962C8B-B14F-4D97-AF65-F5344CB8AC3E}">
        <p14:creationId xmlns:p14="http://schemas.microsoft.com/office/powerpoint/2010/main" val="96995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err="1"/>
              <a:t>Mastertitelformat</a:t>
            </a:r>
            <a:r>
              <a:rPr lang="en-US" altLang="de-DE"/>
              <a:t> </a:t>
            </a:r>
            <a:r>
              <a:rPr lang="en-US" altLang="de-DE" err="1"/>
              <a:t>bearbeiten</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 für Technologie (KIT)</a:t>
            </a:r>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T</a:t>
            </a:r>
            <a:r>
              <a:rPr lang="en-US" altLang="zh-CN" sz="1200" err="1"/>
              <a:t>eam</a:t>
            </a:r>
            <a:r>
              <a:rPr lang="en-US" altLang="zh-CN" sz="1200"/>
              <a:t> 3,</a:t>
            </a:r>
            <a:r>
              <a:rPr lang="zh-CN" altLang="en-US" sz="1200"/>
              <a:t> </a:t>
            </a:r>
            <a:r>
              <a:rPr lang="en-US" altLang="zh-CN" sz="1200"/>
              <a:t>model concept</a:t>
            </a:r>
            <a:endParaRPr lang="de-DE" sz="1200"/>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zh-CN" sz="1200"/>
              <a:t>Institute of Information Systems and Marketing</a:t>
            </a:r>
            <a:endParaRPr lang="en-US" altLang="de-DE" sz="120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spTree>
    <p:extLst>
      <p:ext uri="{BB962C8B-B14F-4D97-AF65-F5344CB8AC3E}">
        <p14:creationId xmlns:p14="http://schemas.microsoft.com/office/powerpoint/2010/main" val="3503340467"/>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75" r:id="rId3"/>
    <p:sldLayoutId id="2147483677" r:id="rId4"/>
    <p:sldLayoutId id="2147483687" r:id="rId5"/>
    <p:sldLayoutId id="2147483678" r:id="rId6"/>
    <p:sldLayoutId id="2147483686" r:id="rId7"/>
    <p:sldLayoutId id="2147483679" r:id="rId8"/>
    <p:sldLayoutId id="2147483688" r:id="rId9"/>
    <p:sldLayoutId id="2147483730" r:id="rId10"/>
    <p:sldLayoutId id="2147483689" r:id="rId11"/>
    <p:sldLayoutId id="2147483693" r:id="rId12"/>
    <p:sldLayoutId id="2147483680" r:id="rId13"/>
    <p:sldLayoutId id="2147483681" r:id="rId14"/>
    <p:sldLayoutId id="2147483682" r:id="rId15"/>
    <p:sldLayoutId id="2147483683" r:id="rId16"/>
    <p:sldLayoutId id="2147483684" r:id="rId17"/>
    <p:sldLayoutId id="2147483733" r:id="rId18"/>
  </p:sldLayoutIdLst>
  <p:hf hdr="0" ftr="0" dt="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1"/>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1"/>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1"/>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err="1"/>
              <a:t>Mastertitelformat</a:t>
            </a:r>
            <a:r>
              <a:rPr lang="en-US" altLang="de-DE"/>
              <a:t> </a:t>
            </a:r>
            <a:r>
              <a:rPr lang="en-US" altLang="de-DE" err="1"/>
              <a:t>bearbeiten</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 für Technologie (KIT)</a:t>
            </a:r>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9075F48F-F310-48BF-9E98-C9FCFBCCA8C0}" type="datetime1">
              <a:rPr lang="de-DE" altLang="zh-CN" smtClean="0"/>
              <a:t>12.09.2024</a:t>
            </a:fld>
            <a:endParaRPr lang="de-DE"/>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err="1"/>
              <a:t>Bereich</a:t>
            </a:r>
            <a:r>
              <a:rPr lang="en-US" altLang="de-DE" sz="1200"/>
              <a:t>, </a:t>
            </a:r>
            <a:r>
              <a:rPr lang="en-US" altLang="de-DE" sz="1200" err="1"/>
              <a:t>Institut</a:t>
            </a:r>
            <a:r>
              <a:rPr lang="en-US" altLang="de-DE" sz="1200"/>
              <a:t>, DE/</a:t>
            </a:r>
            <a:r>
              <a:rPr lang="en-US" altLang="de-DE" sz="1200" err="1"/>
              <a:t>Stabsstelle</a:t>
            </a:r>
            <a:endParaRPr lang="en-US" altLang="de-DE" sz="120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8866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31" r:id="rId10"/>
    <p:sldLayoutId id="2147483723" r:id="rId11"/>
    <p:sldLayoutId id="2147483724" r:id="rId12"/>
    <p:sldLayoutId id="2147483725" r:id="rId13"/>
    <p:sldLayoutId id="2147483726" r:id="rId14"/>
    <p:sldLayoutId id="2147483727" r:id="rId15"/>
    <p:sldLayoutId id="2147483728" r:id="rId16"/>
    <p:sldLayoutId id="2147483729" r:id="rId17"/>
  </p:sldLayoutIdLst>
  <p:hf hdr="0" ftr="0" dt="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err="1"/>
              <a:t>Mastertitelformat</a:t>
            </a:r>
            <a:r>
              <a:rPr lang="en-US" altLang="de-DE"/>
              <a:t> </a:t>
            </a:r>
            <a:r>
              <a:rPr lang="en-US" altLang="de-DE" err="1"/>
              <a:t>bearbeiten</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 für Technologie (KIT)</a:t>
            </a:r>
          </a:p>
          <a:p>
            <a:pPr lvl="1"/>
            <a:r>
              <a:rPr lang="en-US" altLang="de-DE" err="1"/>
              <a:t>Zweite</a:t>
            </a:r>
            <a:r>
              <a:rPr lang="en-US" altLang="de-DE"/>
              <a:t> </a:t>
            </a:r>
            <a:r>
              <a:rPr lang="en-US" altLang="de-DE" err="1"/>
              <a:t>Ebene</a:t>
            </a:r>
            <a:endParaRPr lang="en-US" altLang="de-DE"/>
          </a:p>
          <a:p>
            <a:pPr lvl="2"/>
            <a:r>
              <a:rPr lang="en-US" altLang="de-DE" err="1"/>
              <a:t>Dritte</a:t>
            </a:r>
            <a:r>
              <a:rPr lang="en-US" altLang="de-DE"/>
              <a:t> </a:t>
            </a:r>
            <a:r>
              <a:rPr lang="en-US" altLang="de-DE" err="1"/>
              <a:t>Ebene</a:t>
            </a:r>
            <a:endParaRPr lang="en-US" altLang="de-DE"/>
          </a:p>
          <a:p>
            <a:pPr lvl="3"/>
            <a:r>
              <a:rPr lang="en-US" altLang="de-DE" err="1"/>
              <a:t>Vierte</a:t>
            </a:r>
            <a:r>
              <a:rPr lang="en-US" altLang="de-DE"/>
              <a:t> </a:t>
            </a:r>
            <a:r>
              <a:rPr lang="en-US" altLang="de-DE" err="1"/>
              <a:t>Ebene</a:t>
            </a:r>
            <a:endParaRPr lang="en-US" altLang="de-DE"/>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315C90A-52ED-49C1-AAA0-F6E03BAD5A69}" type="datetime1">
              <a:rPr lang="de-DE" altLang="zh-CN" smtClean="0"/>
              <a:t>12.09.2024</a:t>
            </a:fld>
            <a:endParaRPr lang="de-DE"/>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err="1"/>
              <a:t>Bereich</a:t>
            </a:r>
            <a:r>
              <a:rPr lang="en-US" altLang="de-DE" sz="1200"/>
              <a:t>, </a:t>
            </a:r>
            <a:r>
              <a:rPr lang="en-US" altLang="de-DE" sz="1200" err="1"/>
              <a:t>Institut</a:t>
            </a:r>
            <a:r>
              <a:rPr lang="en-US" altLang="de-DE" sz="1200"/>
              <a:t>, DE/</a:t>
            </a:r>
            <a:r>
              <a:rPr lang="en-US" altLang="de-DE" sz="1200" err="1"/>
              <a:t>Stabsstelle</a:t>
            </a:r>
            <a:endParaRPr lang="en-US" altLang="de-DE" sz="120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1119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32" r:id="rId10"/>
    <p:sldLayoutId id="2147483705" r:id="rId11"/>
    <p:sldLayoutId id="2147483706" r:id="rId12"/>
    <p:sldLayoutId id="2147483707" r:id="rId13"/>
    <p:sldLayoutId id="2147483708" r:id="rId14"/>
    <p:sldLayoutId id="2147483709" r:id="rId15"/>
    <p:sldLayoutId id="2147483710" r:id="rId16"/>
    <p:sldLayoutId id="2147483711" r:id="rId17"/>
  </p:sldLayoutIdLst>
  <p:hf hdr="0" ftr="0" dt="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thecontentfarm.net/understanding-random-forest-in-machine-learning-an-ensemble-learning-approach-explaine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487257" y="1927267"/>
            <a:ext cx="11573509" cy="281678"/>
          </a:xfrm>
        </p:spPr>
        <p:txBody>
          <a:bodyPr vert="horz" lIns="0" tIns="0" rIns="0" bIns="0" rtlCol="0" anchor="t">
            <a:noAutofit/>
          </a:bodyPr>
          <a:lstStyle/>
          <a:p>
            <a:r>
              <a:rPr lang="en-US" altLang="zh-CN"/>
              <a:t>Affective User Research &amp; Human-AI Interaction Seminar</a:t>
            </a:r>
            <a:endParaRPr lang="de-DE" altLang="zh-CN"/>
          </a:p>
        </p:txBody>
      </p:sp>
      <p:sp>
        <p:nvSpPr>
          <p:cNvPr id="4" name="Textplatzhalter 3"/>
          <p:cNvSpPr>
            <a:spLocks noGrp="1"/>
          </p:cNvSpPr>
          <p:nvPr>
            <p:ph type="body" sz="quarter" idx="13"/>
          </p:nvPr>
        </p:nvSpPr>
        <p:spPr>
          <a:xfrm>
            <a:off x="487257" y="2899784"/>
            <a:ext cx="11354233" cy="679663"/>
          </a:xfrm>
        </p:spPr>
        <p:txBody>
          <a:bodyPr vert="horz" lIns="0" tIns="0" rIns="0" bIns="0" rtlCol="0" anchor="t">
            <a:normAutofit fontScale="92500" lnSpcReduction="20000"/>
          </a:bodyPr>
          <a:lstStyle/>
          <a:p>
            <a:r>
              <a:rPr lang="de-DE" sz="2800" dirty="0">
                <a:ea typeface="黑体"/>
                <a:cs typeface="Arial"/>
              </a:rPr>
              <a:t>Final </a:t>
            </a:r>
            <a:r>
              <a:rPr lang="de-DE" sz="2800" dirty="0" err="1">
                <a:ea typeface="黑体"/>
                <a:cs typeface="Arial"/>
              </a:rPr>
              <a:t>Presentation</a:t>
            </a:r>
            <a:endParaRPr lang="de-DE" sz="2800" dirty="0">
              <a:ea typeface="黑体"/>
              <a:cs typeface="Arial"/>
            </a:endParaRPr>
          </a:p>
          <a:p>
            <a:r>
              <a:rPr lang="en-US" sz="2800" dirty="0"/>
              <a:t>T</a:t>
            </a:r>
            <a:r>
              <a:rPr lang="en-US" altLang="zh-CN" sz="2800" dirty="0">
                <a:ea typeface="黑体"/>
              </a:rPr>
              <a:t>eam 3</a:t>
            </a:r>
            <a:r>
              <a:rPr lang="zh-CN" altLang="en-US" sz="2800" dirty="0">
                <a:ea typeface="黑体"/>
              </a:rPr>
              <a:t>：</a:t>
            </a:r>
            <a:r>
              <a:rPr lang="de-DE" sz="2800" dirty="0" err="1"/>
              <a:t>Zhaotai</a:t>
            </a:r>
            <a:r>
              <a:rPr lang="de-DE" sz="2800" dirty="0"/>
              <a:t> Liu, Simon Meding,</a:t>
            </a:r>
            <a:r>
              <a:rPr lang="en-US" altLang="zh-CN" sz="2800" dirty="0">
                <a:ea typeface="黑体"/>
              </a:rPr>
              <a:t> </a:t>
            </a:r>
            <a:r>
              <a:rPr lang="en-US" altLang="zh-CN" sz="2800" dirty="0" err="1">
                <a:ea typeface="黑体"/>
              </a:rPr>
              <a:t>Jinglin</a:t>
            </a:r>
            <a:r>
              <a:rPr lang="en-US" altLang="zh-CN" sz="2800" dirty="0">
                <a:ea typeface="黑体"/>
              </a:rPr>
              <a:t> Chen</a:t>
            </a:r>
            <a:endParaRPr lang="de-DE" sz="2800" dirty="0"/>
          </a:p>
        </p:txBody>
      </p:sp>
      <p:pic>
        <p:nvPicPr>
          <p:cNvPr id="5" name="图片 4">
            <a:extLst>
              <a:ext uri="{FF2B5EF4-FFF2-40B4-BE49-F238E27FC236}">
                <a16:creationId xmlns:a16="http://schemas.microsoft.com/office/drawing/2014/main" id="{E3EB9D81-D0FE-E7AB-147C-DD107157880B}"/>
              </a:ext>
            </a:extLst>
          </p:cNvPr>
          <p:cNvPicPr>
            <a:picLocks noChangeAspect="1"/>
          </p:cNvPicPr>
          <p:nvPr/>
        </p:nvPicPr>
        <p:blipFill>
          <a:blip r:embed="rId2"/>
          <a:stretch>
            <a:fillRect/>
          </a:stretch>
        </p:blipFill>
        <p:spPr>
          <a:xfrm>
            <a:off x="263946" y="3539245"/>
            <a:ext cx="11583466" cy="2564560"/>
          </a:xfrm>
          <a:prstGeom prst="rect">
            <a:avLst/>
          </a:prstGeom>
        </p:spPr>
      </p:pic>
    </p:spTree>
    <p:extLst>
      <p:ext uri="{BB962C8B-B14F-4D97-AF65-F5344CB8AC3E}">
        <p14:creationId xmlns:p14="http://schemas.microsoft.com/office/powerpoint/2010/main" val="391644347"/>
      </p:ext>
    </p:extLst>
  </p:cSld>
  <p:clrMapOvr>
    <a:masterClrMapping/>
  </p:clrMapOvr>
  <mc:AlternateContent xmlns:mc="http://schemas.openxmlformats.org/markup-compatibility/2006" xmlns:p14="http://schemas.microsoft.com/office/powerpoint/2010/main">
    <mc:Choice Requires="p14">
      <p:transition spd="slow" p14:dur="2000" advTm="7586"/>
    </mc:Choice>
    <mc:Fallback xmlns="">
      <p:transition spd="slow" advTm="75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95219B3-6B86-71F0-9AAD-45BC783AF932}"/>
              </a:ext>
            </a:extLst>
          </p:cNvPr>
          <p:cNvSpPr>
            <a:spLocks noGrp="1"/>
          </p:cNvSpPr>
          <p:nvPr>
            <p:ph type="sldNum" sz="quarter" idx="12"/>
          </p:nvPr>
        </p:nvSpPr>
        <p:spPr/>
        <p:txBody>
          <a:bodyPr/>
          <a:lstStyle/>
          <a:p>
            <a:fld id="{61696EC4-B4CF-4701-AD06-A8439D6D8E12}" type="slidenum">
              <a:rPr lang="de-DE" smtClean="0"/>
              <a:t>10</a:t>
            </a:fld>
            <a:endParaRPr lang="de-DE"/>
          </a:p>
        </p:txBody>
      </p:sp>
      <p:pic>
        <p:nvPicPr>
          <p:cNvPr id="5" name="图片 4" descr="图示&#10;&#10;已自动生成说明">
            <a:extLst>
              <a:ext uri="{FF2B5EF4-FFF2-40B4-BE49-F238E27FC236}">
                <a16:creationId xmlns:a16="http://schemas.microsoft.com/office/drawing/2014/main" id="{229981CB-5DA2-1F2E-1A7E-A2B184AFC096}"/>
              </a:ext>
            </a:extLst>
          </p:cNvPr>
          <p:cNvPicPr>
            <a:picLocks noChangeAspect="1"/>
          </p:cNvPicPr>
          <p:nvPr/>
        </p:nvPicPr>
        <p:blipFill>
          <a:blip r:embed="rId2"/>
          <a:stretch>
            <a:fillRect/>
          </a:stretch>
        </p:blipFill>
        <p:spPr>
          <a:xfrm>
            <a:off x="934649" y="100263"/>
            <a:ext cx="10476439" cy="6757737"/>
          </a:xfrm>
          <a:prstGeom prst="rect">
            <a:avLst/>
          </a:prstGeom>
        </p:spPr>
      </p:pic>
    </p:spTree>
    <p:extLst>
      <p:ext uri="{BB962C8B-B14F-4D97-AF65-F5344CB8AC3E}">
        <p14:creationId xmlns:p14="http://schemas.microsoft.com/office/powerpoint/2010/main" val="331600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FFFCB1-DF34-A550-D7DB-EAEEF9C7E033}"/>
              </a:ext>
            </a:extLst>
          </p:cNvPr>
          <p:cNvSpPr>
            <a:spLocks noGrp="1"/>
          </p:cNvSpPr>
          <p:nvPr>
            <p:ph type="sldNum" sz="quarter" idx="12"/>
          </p:nvPr>
        </p:nvSpPr>
        <p:spPr/>
        <p:txBody>
          <a:bodyPr/>
          <a:lstStyle/>
          <a:p>
            <a:fld id="{61696EC4-B4CF-4701-AD06-A8439D6D8E12}" type="slidenum">
              <a:rPr lang="de-DE" smtClean="0"/>
              <a:t>11</a:t>
            </a:fld>
            <a:endParaRPr lang="de-DE"/>
          </a:p>
        </p:txBody>
      </p:sp>
      <p:sp>
        <p:nvSpPr>
          <p:cNvPr id="3" name="Title 2">
            <a:extLst>
              <a:ext uri="{FF2B5EF4-FFF2-40B4-BE49-F238E27FC236}">
                <a16:creationId xmlns:a16="http://schemas.microsoft.com/office/drawing/2014/main" id="{1EFDFE77-86FD-20D9-6E47-56E9FB08BA64}"/>
              </a:ext>
            </a:extLst>
          </p:cNvPr>
          <p:cNvSpPr>
            <a:spLocks noGrp="1"/>
          </p:cNvSpPr>
          <p:nvPr>
            <p:ph type="title"/>
          </p:nvPr>
        </p:nvSpPr>
        <p:spPr/>
        <p:txBody>
          <a:bodyPr>
            <a:normAutofit/>
          </a:bodyPr>
          <a:lstStyle/>
          <a:p>
            <a:r>
              <a:rPr lang="en-US" sz="3150">
                <a:cs typeface="Arial"/>
              </a:rPr>
              <a:t>Backup</a:t>
            </a:r>
            <a:endParaRPr lang="en-US"/>
          </a:p>
        </p:txBody>
      </p:sp>
      <p:pic>
        <p:nvPicPr>
          <p:cNvPr id="4" name="Picture 3" descr="A diagram of a diagram&#10;&#10;Description automatically generated">
            <a:extLst>
              <a:ext uri="{FF2B5EF4-FFF2-40B4-BE49-F238E27FC236}">
                <a16:creationId xmlns:a16="http://schemas.microsoft.com/office/drawing/2014/main" id="{FC720F40-E72E-330A-D7BD-79355C3C8F3B}"/>
              </a:ext>
            </a:extLst>
          </p:cNvPr>
          <p:cNvPicPr>
            <a:picLocks noChangeAspect="1"/>
          </p:cNvPicPr>
          <p:nvPr/>
        </p:nvPicPr>
        <p:blipFill>
          <a:blip r:embed="rId2"/>
          <a:stretch>
            <a:fillRect/>
          </a:stretch>
        </p:blipFill>
        <p:spPr>
          <a:xfrm>
            <a:off x="0" y="1547333"/>
            <a:ext cx="12192000" cy="3763334"/>
          </a:xfrm>
          <a:prstGeom prst="rect">
            <a:avLst/>
          </a:prstGeom>
        </p:spPr>
      </p:pic>
    </p:spTree>
    <p:extLst>
      <p:ext uri="{BB962C8B-B14F-4D97-AF65-F5344CB8AC3E}">
        <p14:creationId xmlns:p14="http://schemas.microsoft.com/office/powerpoint/2010/main" val="409018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omparison of a bar graph&#10;&#10;Description automatically generated">
            <a:extLst>
              <a:ext uri="{FF2B5EF4-FFF2-40B4-BE49-F238E27FC236}">
                <a16:creationId xmlns:a16="http://schemas.microsoft.com/office/drawing/2014/main" id="{7A9E7438-6E44-6220-EBA5-D34B0AE51E39}"/>
              </a:ext>
            </a:extLst>
          </p:cNvPr>
          <p:cNvPicPr>
            <a:picLocks noChangeAspect="1"/>
          </p:cNvPicPr>
          <p:nvPr/>
        </p:nvPicPr>
        <p:blipFill>
          <a:blip r:embed="rId2"/>
          <a:stretch>
            <a:fillRect/>
          </a:stretch>
        </p:blipFill>
        <p:spPr>
          <a:xfrm>
            <a:off x="1883350" y="1583512"/>
            <a:ext cx="8425300" cy="4486472"/>
          </a:xfrm>
          <a:prstGeom prst="rect">
            <a:avLst/>
          </a:prstGeom>
          <a:noFill/>
        </p:spPr>
      </p:pic>
      <p:sp>
        <p:nvSpPr>
          <p:cNvPr id="2" name="Slide Number Placeholder 1">
            <a:extLst>
              <a:ext uri="{FF2B5EF4-FFF2-40B4-BE49-F238E27FC236}">
                <a16:creationId xmlns:a16="http://schemas.microsoft.com/office/drawing/2014/main" id="{88603E58-787E-3384-25A4-8557C9264E63}"/>
              </a:ext>
            </a:extLst>
          </p:cNvPr>
          <p:cNvSpPr>
            <a:spLocks noGrp="1"/>
          </p:cNvSpPr>
          <p:nvPr>
            <p:ph type="sldNum" sz="quarter" idx="12"/>
          </p:nvPr>
        </p:nvSpPr>
        <p:spPr>
          <a:xfrm>
            <a:off x="288000" y="6329811"/>
            <a:ext cx="435157" cy="528189"/>
          </a:xfrm>
        </p:spPr>
        <p:txBody>
          <a:bodyPr anchor="ctr">
            <a:normAutofit/>
          </a:bodyPr>
          <a:lstStyle/>
          <a:p>
            <a:pPr>
              <a:spcAft>
                <a:spcPts val="600"/>
              </a:spcAft>
            </a:pPr>
            <a:fld id="{61696EC4-B4CF-4701-AD06-A8439D6D8E12}" type="slidenum">
              <a:rPr lang="de-DE" smtClean="0"/>
              <a:pPr>
                <a:spcAft>
                  <a:spcPts val="600"/>
                </a:spcAft>
              </a:pPr>
              <a:t>12</a:t>
            </a:fld>
            <a:endParaRPr lang="de-DE"/>
          </a:p>
        </p:txBody>
      </p:sp>
      <p:sp>
        <p:nvSpPr>
          <p:cNvPr id="3" name="Title 2">
            <a:extLst>
              <a:ext uri="{FF2B5EF4-FFF2-40B4-BE49-F238E27FC236}">
                <a16:creationId xmlns:a16="http://schemas.microsoft.com/office/drawing/2014/main" id="{4783B7C4-99BA-6FCE-46ED-3F9575F5B514}"/>
              </a:ext>
            </a:extLst>
          </p:cNvPr>
          <p:cNvSpPr>
            <a:spLocks noGrp="1"/>
          </p:cNvSpPr>
          <p:nvPr>
            <p:ph type="title"/>
          </p:nvPr>
        </p:nvSpPr>
        <p:spPr>
          <a:xfrm>
            <a:off x="528000" y="394871"/>
            <a:ext cx="9158904" cy="767748"/>
          </a:xfrm>
        </p:spPr>
        <p:txBody>
          <a:bodyPr anchor="b">
            <a:normAutofit/>
          </a:bodyPr>
          <a:lstStyle/>
          <a:p>
            <a:r>
              <a:rPr lang="en-US"/>
              <a:t>Backup-Task Complexity</a:t>
            </a:r>
          </a:p>
        </p:txBody>
      </p:sp>
    </p:spTree>
    <p:extLst>
      <p:ext uri="{BB962C8B-B14F-4D97-AF65-F5344CB8AC3E}">
        <p14:creationId xmlns:p14="http://schemas.microsoft.com/office/powerpoint/2010/main" val="167283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672D7EC7-CBE2-1F8C-CB65-8C0E31431138}"/>
              </a:ext>
            </a:extLst>
          </p:cNvPr>
          <p:cNvSpPr>
            <a:spLocks noGrp="1"/>
          </p:cNvSpPr>
          <p:nvPr>
            <p:ph type="sldNum" sz="quarter" idx="12"/>
          </p:nvPr>
        </p:nvSpPr>
        <p:spPr/>
        <p:txBody>
          <a:bodyPr/>
          <a:lstStyle/>
          <a:p>
            <a:fld id="{61696EC4-B4CF-4701-AD06-A8439D6D8E12}" type="slidenum">
              <a:rPr lang="de-DE" smtClean="0"/>
              <a:t>2</a:t>
            </a:fld>
            <a:endParaRPr lang="de-DE"/>
          </a:p>
        </p:txBody>
      </p:sp>
      <p:sp>
        <p:nvSpPr>
          <p:cNvPr id="4" name="Titel 3">
            <a:extLst>
              <a:ext uri="{FF2B5EF4-FFF2-40B4-BE49-F238E27FC236}">
                <a16:creationId xmlns:a16="http://schemas.microsoft.com/office/drawing/2014/main" id="{257097CB-22B1-8611-D57C-D8798E33C610}"/>
              </a:ext>
            </a:extLst>
          </p:cNvPr>
          <p:cNvSpPr>
            <a:spLocks noGrp="1"/>
          </p:cNvSpPr>
          <p:nvPr>
            <p:ph type="title"/>
          </p:nvPr>
        </p:nvSpPr>
        <p:spPr/>
        <p:txBody>
          <a:bodyPr>
            <a:normAutofit/>
          </a:bodyPr>
          <a:lstStyle/>
          <a:p>
            <a:r>
              <a:rPr lang="de-DE" sz="3200" err="1">
                <a:cs typeface="Arial"/>
              </a:rPr>
              <a:t>Importance</a:t>
            </a:r>
            <a:r>
              <a:rPr lang="de-DE" sz="3200">
                <a:cs typeface="Arial"/>
              </a:rPr>
              <a:t> </a:t>
            </a:r>
            <a:r>
              <a:rPr lang="de-DE" sz="3200" err="1">
                <a:cs typeface="Arial"/>
              </a:rPr>
              <a:t>of</a:t>
            </a:r>
            <a:r>
              <a:rPr lang="de-DE" sz="3200">
                <a:cs typeface="Arial"/>
              </a:rPr>
              <a:t> Human-</a:t>
            </a:r>
            <a:r>
              <a:rPr lang="de-DE" sz="3200" err="1">
                <a:cs typeface="Arial"/>
              </a:rPr>
              <a:t>Machine</a:t>
            </a:r>
            <a:r>
              <a:rPr lang="de-DE" sz="3200">
                <a:cs typeface="Arial"/>
              </a:rPr>
              <a:t> Interaction</a:t>
            </a:r>
            <a:endParaRPr lang="de-DE" sz="3200"/>
          </a:p>
        </p:txBody>
      </p:sp>
      <p:pic>
        <p:nvPicPr>
          <p:cNvPr id="5" name="Grafik 4" descr="OpenAI Logo | SVG | Real Company | Alphabet, Letter O Logo">
            <a:extLst>
              <a:ext uri="{FF2B5EF4-FFF2-40B4-BE49-F238E27FC236}">
                <a16:creationId xmlns:a16="http://schemas.microsoft.com/office/drawing/2014/main" id="{47208D58-0481-0B15-7CF6-3E34E25F6757}"/>
              </a:ext>
            </a:extLst>
          </p:cNvPr>
          <p:cNvPicPr>
            <a:picLocks/>
          </p:cNvPicPr>
          <p:nvPr/>
        </p:nvPicPr>
        <p:blipFill>
          <a:blip r:embed="rId3"/>
          <a:stretch>
            <a:fillRect/>
          </a:stretch>
        </p:blipFill>
        <p:spPr>
          <a:xfrm>
            <a:off x="1604918" y="1608392"/>
            <a:ext cx="1811867" cy="1825978"/>
          </a:xfrm>
          <a:prstGeom prst="rect">
            <a:avLst/>
          </a:prstGeom>
          <a:effectLst>
            <a:outerShdw blurRad="50800" dist="38100" dir="2700000">
              <a:srgbClr val="000000">
                <a:alpha val="0"/>
              </a:srgbClr>
            </a:outerShdw>
          </a:effectLst>
        </p:spPr>
      </p:pic>
      <p:pic>
        <p:nvPicPr>
          <p:cNvPr id="6" name="Grafik 5" descr="Google Ai Gemini Logo PNG vector in SVG, PDF, AI, CDR format">
            <a:extLst>
              <a:ext uri="{FF2B5EF4-FFF2-40B4-BE49-F238E27FC236}">
                <a16:creationId xmlns:a16="http://schemas.microsoft.com/office/drawing/2014/main" id="{3F70456B-C961-B1ED-A13E-FB577E85DEA9}"/>
              </a:ext>
            </a:extLst>
          </p:cNvPr>
          <p:cNvPicPr>
            <a:picLocks noChangeAspect="1"/>
          </p:cNvPicPr>
          <p:nvPr/>
        </p:nvPicPr>
        <p:blipFill>
          <a:blip r:embed="rId4"/>
          <a:stretch>
            <a:fillRect/>
          </a:stretch>
        </p:blipFill>
        <p:spPr>
          <a:xfrm>
            <a:off x="1518591" y="3770143"/>
            <a:ext cx="1978704" cy="1477948"/>
          </a:xfrm>
          <a:prstGeom prst="rect">
            <a:avLst/>
          </a:prstGeom>
          <a:effectLst>
            <a:outerShdw blurRad="50800" dist="38100" dir="2700000">
              <a:srgbClr val="000000">
                <a:alpha val="0"/>
              </a:srgbClr>
            </a:outerShdw>
          </a:effectLst>
        </p:spPr>
      </p:pic>
      <p:pic>
        <p:nvPicPr>
          <p:cNvPr id="8" name="Grafik 7" descr="Ein Bild, das Lächeln, Clipart, Smiley, Grafiken enthält.&#10;&#10;Beschreibung automatisch generiert.">
            <a:extLst>
              <a:ext uri="{FF2B5EF4-FFF2-40B4-BE49-F238E27FC236}">
                <a16:creationId xmlns:a16="http://schemas.microsoft.com/office/drawing/2014/main" id="{CA5B890E-E6E8-A29F-ED0A-1A984C5F92DD}"/>
              </a:ext>
            </a:extLst>
          </p:cNvPr>
          <p:cNvPicPr>
            <a:picLocks noChangeAspect="1"/>
          </p:cNvPicPr>
          <p:nvPr/>
        </p:nvPicPr>
        <p:blipFill rotWithShape="1">
          <a:blip r:embed="rId5"/>
          <a:srcRect l="10972" r="4239" b="296"/>
          <a:stretch/>
        </p:blipFill>
        <p:spPr>
          <a:xfrm>
            <a:off x="3498705" y="2518756"/>
            <a:ext cx="1816919" cy="1822344"/>
          </a:xfrm>
          <a:prstGeom prst="rect">
            <a:avLst/>
          </a:prstGeom>
          <a:ln>
            <a:noFill/>
          </a:ln>
          <a:effectLst>
            <a:softEdge rad="112500"/>
          </a:effectLst>
        </p:spPr>
      </p:pic>
      <p:sp>
        <p:nvSpPr>
          <p:cNvPr id="9" name="Textfeld 8">
            <a:extLst>
              <a:ext uri="{FF2B5EF4-FFF2-40B4-BE49-F238E27FC236}">
                <a16:creationId xmlns:a16="http://schemas.microsoft.com/office/drawing/2014/main" id="{9DEEE5DE-1FCC-8B93-8A75-B96219C59889}"/>
              </a:ext>
            </a:extLst>
          </p:cNvPr>
          <p:cNvSpPr txBox="1"/>
          <p:nvPr/>
        </p:nvSpPr>
        <p:spPr>
          <a:xfrm>
            <a:off x="6096001" y="1872575"/>
            <a:ext cx="464495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de-DE">
                <a:cs typeface="Arial" panose="020B0604020202020204"/>
              </a:rPr>
              <a:t>More and </a:t>
            </a:r>
            <a:r>
              <a:rPr lang="de-DE" err="1">
                <a:cs typeface="Arial" panose="020B0604020202020204"/>
              </a:rPr>
              <a:t>more</a:t>
            </a:r>
            <a:r>
              <a:rPr lang="de-DE">
                <a:cs typeface="Arial" panose="020B0604020202020204"/>
              </a:rPr>
              <a:t> </a:t>
            </a:r>
            <a:r>
              <a:rPr lang="de-DE" err="1">
                <a:cs typeface="Arial" panose="020B0604020202020204"/>
              </a:rPr>
              <a:t>use</a:t>
            </a:r>
            <a:r>
              <a:rPr lang="de-DE">
                <a:cs typeface="Arial" panose="020B0604020202020204"/>
              </a:rPr>
              <a:t> </a:t>
            </a:r>
            <a:r>
              <a:rPr lang="de-DE" err="1">
                <a:cs typeface="Arial" panose="020B0604020202020204"/>
              </a:rPr>
              <a:t>cases</a:t>
            </a:r>
            <a:r>
              <a:rPr lang="de-DE">
                <a:cs typeface="Arial" panose="020B0604020202020204"/>
              </a:rPr>
              <a:t> </a:t>
            </a:r>
            <a:r>
              <a:rPr lang="de-DE" err="1">
                <a:cs typeface="Arial" panose="020B0604020202020204"/>
              </a:rPr>
              <a:t>for</a:t>
            </a:r>
            <a:r>
              <a:rPr lang="de-DE">
                <a:cs typeface="Arial" panose="020B0604020202020204"/>
              </a:rPr>
              <a:t> LLMs</a:t>
            </a:r>
            <a:endParaRPr lang="de-DE"/>
          </a:p>
          <a:p>
            <a:pPr marL="342900" indent="-342900">
              <a:buFont typeface="Wingdings"/>
              <a:buChar char="§"/>
            </a:pPr>
            <a:r>
              <a:rPr lang="de-DE" err="1">
                <a:cs typeface="Arial" panose="020B0604020202020204"/>
              </a:rPr>
              <a:t>Effectivness</a:t>
            </a:r>
            <a:r>
              <a:rPr lang="de-DE">
                <a:cs typeface="Arial" panose="020B0604020202020204"/>
              </a:rPr>
              <a:t> </a:t>
            </a:r>
            <a:r>
              <a:rPr lang="de-DE" err="1">
                <a:cs typeface="Arial" panose="020B0604020202020204"/>
              </a:rPr>
              <a:t>depends</a:t>
            </a:r>
            <a:r>
              <a:rPr lang="de-DE">
                <a:cs typeface="Arial" panose="020B0604020202020204"/>
              </a:rPr>
              <a:t> on user-</a:t>
            </a:r>
            <a:r>
              <a:rPr lang="de-DE" err="1">
                <a:cs typeface="Arial" panose="020B0604020202020204"/>
              </a:rPr>
              <a:t>interaction</a:t>
            </a:r>
            <a:r>
              <a:rPr lang="de-DE">
                <a:cs typeface="Arial" panose="020B0604020202020204"/>
              </a:rPr>
              <a:t> </a:t>
            </a:r>
          </a:p>
          <a:p>
            <a:r>
              <a:rPr lang="de-DE">
                <a:cs typeface="Arial" panose="020B0604020202020204"/>
              </a:rPr>
              <a:t> </a:t>
            </a:r>
          </a:p>
        </p:txBody>
      </p:sp>
      <p:pic>
        <p:nvPicPr>
          <p:cNvPr id="10" name="Grafik 9" descr="Pfeil nach rechts mit einfarbiger Füllung">
            <a:extLst>
              <a:ext uri="{FF2B5EF4-FFF2-40B4-BE49-F238E27FC236}">
                <a16:creationId xmlns:a16="http://schemas.microsoft.com/office/drawing/2014/main" id="{56F83AC5-64DE-FEA7-63B8-BD54425F86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758" y="3506822"/>
            <a:ext cx="752273" cy="614465"/>
          </a:xfrm>
          <a:prstGeom prst="rect">
            <a:avLst/>
          </a:prstGeom>
        </p:spPr>
      </p:pic>
      <p:sp>
        <p:nvSpPr>
          <p:cNvPr id="11" name="Textfeld 10">
            <a:extLst>
              <a:ext uri="{FF2B5EF4-FFF2-40B4-BE49-F238E27FC236}">
                <a16:creationId xmlns:a16="http://schemas.microsoft.com/office/drawing/2014/main" id="{0F1A83DF-EBBF-2061-7C0F-839475F2306C}"/>
              </a:ext>
            </a:extLst>
          </p:cNvPr>
          <p:cNvSpPr txBox="1"/>
          <p:nvPr/>
        </p:nvSpPr>
        <p:spPr>
          <a:xfrm>
            <a:off x="6845877" y="3510135"/>
            <a:ext cx="43859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2400" baseline="0" err="1">
                <a:latin typeface="Arial"/>
              </a:rPr>
              <a:t>understanding</a:t>
            </a:r>
            <a:r>
              <a:rPr lang="de-DE" sz="2400" baseline="0">
                <a:latin typeface="Arial"/>
              </a:rPr>
              <a:t> </a:t>
            </a:r>
            <a:r>
              <a:rPr lang="de-DE" sz="2400" baseline="0" err="1">
                <a:latin typeface="Arial"/>
              </a:rPr>
              <a:t>users</a:t>
            </a:r>
            <a:r>
              <a:rPr lang="de-DE" sz="2400" baseline="0">
                <a:latin typeface="Arial"/>
              </a:rPr>
              <a:t> </a:t>
            </a:r>
            <a:r>
              <a:rPr lang="de-DE">
                <a:latin typeface="Arial"/>
              </a:rPr>
              <a:t>emotional </a:t>
            </a:r>
            <a:r>
              <a:rPr lang="de-DE" err="1">
                <a:latin typeface="Arial"/>
              </a:rPr>
              <a:t>responses</a:t>
            </a:r>
            <a:r>
              <a:rPr lang="de-DE" sz="2400" baseline="0">
                <a:latin typeface="Arial"/>
              </a:rPr>
              <a:t> </a:t>
            </a:r>
            <a:r>
              <a:rPr lang="de-DE" sz="2400" baseline="0" err="1">
                <a:latin typeface="Arial"/>
              </a:rPr>
              <a:t>is</a:t>
            </a:r>
            <a:r>
              <a:rPr lang="de-DE" sz="2400" baseline="0">
                <a:latin typeface="Arial"/>
              </a:rPr>
              <a:t> </a:t>
            </a:r>
            <a:r>
              <a:rPr lang="de-DE" sz="2400" baseline="0" err="1">
                <a:latin typeface="Arial"/>
              </a:rPr>
              <a:t>crucial</a:t>
            </a:r>
            <a:endParaRPr lang="de-DE" err="1"/>
          </a:p>
        </p:txBody>
      </p:sp>
    </p:spTree>
    <p:extLst>
      <p:ext uri="{BB962C8B-B14F-4D97-AF65-F5344CB8AC3E}">
        <p14:creationId xmlns:p14="http://schemas.microsoft.com/office/powerpoint/2010/main" val="2496666706"/>
      </p:ext>
    </p:extLst>
  </p:cSld>
  <p:clrMapOvr>
    <a:masterClrMapping/>
  </p:clrMapOvr>
  <mc:AlternateContent xmlns:mc="http://schemas.openxmlformats.org/markup-compatibility/2006" xmlns:p14="http://schemas.microsoft.com/office/powerpoint/2010/main">
    <mc:Choice Requires="p14">
      <p:transition spd="slow" p14:dur="2000" advTm="668"/>
    </mc:Choice>
    <mc:Fallback xmlns="">
      <p:transition spd="slow" advTm="66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3</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p:txBody>
          <a:bodyPr>
            <a:normAutofit/>
          </a:bodyPr>
          <a:lstStyle/>
          <a:p>
            <a:r>
              <a:rPr lang="de-DE" sz="3200">
                <a:cs typeface="Arial"/>
              </a:rPr>
              <a:t>Problem</a:t>
            </a:r>
            <a:endParaRPr lang="de-DE" sz="3200"/>
          </a:p>
        </p:txBody>
      </p:sp>
      <p:pic>
        <p:nvPicPr>
          <p:cNvPr id="21" name="Inhaltsplatzhalter 20" descr="Ein Bild, das Muster, Design enthält.&#10;&#10;Beschreibung automatisch generiert.">
            <a:extLst>
              <a:ext uri="{FF2B5EF4-FFF2-40B4-BE49-F238E27FC236}">
                <a16:creationId xmlns:a16="http://schemas.microsoft.com/office/drawing/2014/main" id="{4EC731E5-0A12-12F6-E921-267307528E0D}"/>
              </a:ext>
            </a:extLst>
          </p:cNvPr>
          <p:cNvPicPr>
            <a:picLocks noGrp="1" noChangeAspect="1"/>
          </p:cNvPicPr>
          <p:nvPr>
            <p:ph idx="1"/>
          </p:nvPr>
        </p:nvPicPr>
        <p:blipFill rotWithShape="1">
          <a:blip r:embed="rId3"/>
          <a:srcRect l="2415" r="241" b="-251"/>
          <a:stretch/>
        </p:blipFill>
        <p:spPr>
          <a:xfrm>
            <a:off x="8114336" y="2840654"/>
            <a:ext cx="3265514" cy="3246207"/>
          </a:xfrm>
          <a:effectLst>
            <a:outerShdw blurRad="50800" dist="38100" dir="2700000">
              <a:srgbClr val="000000">
                <a:alpha val="0"/>
              </a:srgbClr>
            </a:outerShdw>
          </a:effectLst>
        </p:spPr>
      </p:pic>
      <p:sp>
        <p:nvSpPr>
          <p:cNvPr id="6" name="Inhaltsplatzhalter 1">
            <a:extLst>
              <a:ext uri="{FF2B5EF4-FFF2-40B4-BE49-F238E27FC236}">
                <a16:creationId xmlns:a16="http://schemas.microsoft.com/office/drawing/2014/main" id="{3F2D8ED6-1B7A-BD96-7C34-582CCC40358F}"/>
              </a:ext>
            </a:extLst>
          </p:cNvPr>
          <p:cNvSpPr txBox="1">
            <a:spLocks/>
          </p:cNvSpPr>
          <p:nvPr/>
        </p:nvSpPr>
        <p:spPr>
          <a:xfrm>
            <a:off x="533400" y="1661532"/>
            <a:ext cx="11125200" cy="4408452"/>
          </a:xfrm>
          <a:prstGeom prst="rect">
            <a:avLst/>
          </a:prstGeom>
        </p:spPr>
        <p:txBody>
          <a:bodyPr vert="horz" lIns="0" tIns="0" rIns="0" bIns="0" rtlCol="0">
            <a:normAutofit/>
          </a:bodyPr>
          <a:lstStyle>
            <a:lvl1pPr marL="271448" indent="-271448" algn="l" defTabSz="914347" rtl="0" eaLnBrk="1" latinLnBrk="0" hangingPunct="1">
              <a:lnSpc>
                <a:spcPct val="90000"/>
              </a:lnSpc>
              <a:spcBef>
                <a:spcPts val="480"/>
              </a:spcBef>
              <a:buSzPct val="88000"/>
              <a:buFontTx/>
              <a:buBlip>
                <a:blip r:embed="rId4"/>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4"/>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4"/>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4"/>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4"/>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de-DE" altLang="zh-CN" sz="2800" b="1">
                <a:latin typeface="Arial"/>
                <a:ea typeface="SimHei"/>
                <a:cs typeface="Arial"/>
              </a:rPr>
              <a:t>More </a:t>
            </a:r>
            <a:r>
              <a:rPr lang="de-DE" altLang="zh-CN" sz="2800" b="1" err="1">
                <a:latin typeface="Arial"/>
                <a:ea typeface="SimHei"/>
                <a:cs typeface="Arial"/>
              </a:rPr>
              <a:t>use</a:t>
            </a:r>
            <a:r>
              <a:rPr lang="de-DE" altLang="zh-CN" sz="2800" b="1">
                <a:latin typeface="Arial"/>
                <a:ea typeface="SimHei"/>
                <a:cs typeface="Arial"/>
              </a:rPr>
              <a:t> </a:t>
            </a:r>
            <a:r>
              <a:rPr lang="de-DE" altLang="zh-CN" sz="2800" b="1" err="1">
                <a:latin typeface="Arial"/>
                <a:ea typeface="SimHei"/>
                <a:cs typeface="Arial"/>
              </a:rPr>
              <a:t>cases</a:t>
            </a:r>
            <a:r>
              <a:rPr lang="de-DE" altLang="zh-CN" sz="2800" b="1">
                <a:latin typeface="Arial"/>
                <a:ea typeface="SimHei"/>
                <a:cs typeface="Arial"/>
              </a:rPr>
              <a:t> = </a:t>
            </a:r>
            <a:r>
              <a:rPr lang="de-DE" altLang="zh-CN" sz="2800" b="1" err="1">
                <a:latin typeface="Arial"/>
                <a:ea typeface="SimHei"/>
                <a:cs typeface="Arial"/>
              </a:rPr>
              <a:t>more</a:t>
            </a:r>
            <a:r>
              <a:rPr lang="de-DE" altLang="zh-CN" sz="2800" b="1">
                <a:latin typeface="Arial"/>
                <a:ea typeface="SimHei"/>
                <a:cs typeface="Arial"/>
              </a:rPr>
              <a:t> </a:t>
            </a:r>
            <a:r>
              <a:rPr lang="de-DE" altLang="zh-CN" sz="2800" b="1" err="1">
                <a:latin typeface="Arial"/>
                <a:ea typeface="SimHei"/>
                <a:cs typeface="Arial"/>
              </a:rPr>
              <a:t>tasks</a:t>
            </a:r>
            <a:r>
              <a:rPr lang="de-DE" altLang="zh-CN" sz="2800" b="1">
                <a:latin typeface="Arial"/>
                <a:ea typeface="SimHei"/>
                <a:cs typeface="Arial"/>
              </a:rPr>
              <a:t> </a:t>
            </a:r>
            <a:r>
              <a:rPr lang="de-DE" altLang="zh-CN" sz="2800" b="1" err="1">
                <a:latin typeface="Arial"/>
                <a:ea typeface="SimHei"/>
                <a:cs typeface="Arial"/>
              </a:rPr>
              <a:t>to</a:t>
            </a:r>
            <a:r>
              <a:rPr lang="de-DE" altLang="zh-CN" sz="2800" b="1">
                <a:latin typeface="Arial"/>
                <a:ea typeface="SimHei"/>
                <a:cs typeface="Arial"/>
              </a:rPr>
              <a:t> </a:t>
            </a:r>
            <a:r>
              <a:rPr lang="de-DE" altLang="zh-CN" sz="2800" b="1" err="1">
                <a:latin typeface="Arial"/>
                <a:ea typeface="SimHei"/>
                <a:cs typeface="Arial"/>
              </a:rPr>
              <a:t>fullfill</a:t>
            </a:r>
            <a:endParaRPr lang="de-DE" altLang="zh-CN" sz="2800" b="1">
              <a:latin typeface="Arial"/>
              <a:ea typeface="SimHei"/>
              <a:cs typeface="Arial"/>
            </a:endParaRPr>
          </a:p>
          <a:p>
            <a:r>
              <a:rPr lang="de-DE" altLang="zh-CN" sz="2800" b="1">
                <a:latin typeface="Arial"/>
                <a:ea typeface="SimHei"/>
                <a:cs typeface="Arial"/>
              </a:rPr>
              <a:t>Higher </a:t>
            </a:r>
            <a:r>
              <a:rPr lang="de-DE" altLang="zh-CN" sz="2800" b="1" err="1">
                <a:latin typeface="Arial"/>
                <a:ea typeface="SimHei"/>
                <a:cs typeface="Arial"/>
              </a:rPr>
              <a:t>variation</a:t>
            </a:r>
            <a:r>
              <a:rPr lang="de-DE" altLang="zh-CN" sz="2800" b="1">
                <a:latin typeface="Arial"/>
                <a:ea typeface="SimHei"/>
                <a:cs typeface="Arial"/>
              </a:rPr>
              <a:t> in </a:t>
            </a:r>
            <a:r>
              <a:rPr lang="de-DE" altLang="zh-CN" sz="2800" b="1" err="1">
                <a:latin typeface="Arial"/>
                <a:ea typeface="SimHei"/>
                <a:cs typeface="Arial"/>
              </a:rPr>
              <a:t>complexity</a:t>
            </a:r>
            <a:r>
              <a:rPr lang="de-DE" altLang="zh-CN" sz="2800" b="1">
                <a:latin typeface="Arial"/>
                <a:ea typeface="SimHei"/>
                <a:cs typeface="Arial"/>
              </a:rPr>
              <a:t> </a:t>
            </a:r>
            <a:r>
              <a:rPr lang="de-DE" altLang="zh-CN" sz="2800" b="1" err="1">
                <a:latin typeface="Arial"/>
                <a:ea typeface="SimHei"/>
                <a:cs typeface="Arial"/>
              </a:rPr>
              <a:t>of</a:t>
            </a:r>
            <a:r>
              <a:rPr lang="de-DE" altLang="zh-CN" sz="2800" b="1">
                <a:latin typeface="Arial"/>
                <a:ea typeface="SimHei"/>
                <a:cs typeface="Arial"/>
              </a:rPr>
              <a:t> </a:t>
            </a:r>
            <a:r>
              <a:rPr lang="de-DE" altLang="zh-CN" sz="2800" b="1" err="1">
                <a:latin typeface="Arial"/>
                <a:ea typeface="SimHei"/>
                <a:cs typeface="Arial"/>
              </a:rPr>
              <a:t>the</a:t>
            </a:r>
            <a:r>
              <a:rPr lang="de-DE" altLang="zh-CN" sz="2800" b="1">
                <a:latin typeface="Arial"/>
                <a:ea typeface="SimHei"/>
                <a:cs typeface="Arial"/>
              </a:rPr>
              <a:t> </a:t>
            </a:r>
            <a:r>
              <a:rPr lang="de-DE" altLang="zh-CN" sz="2800" b="1" err="1">
                <a:latin typeface="Arial"/>
                <a:ea typeface="SimHei"/>
                <a:cs typeface="Arial"/>
              </a:rPr>
              <a:t>tasks</a:t>
            </a:r>
            <a:endParaRPr lang="de-DE" altLang="zh-CN" sz="2800" b="1">
              <a:latin typeface="Arial"/>
              <a:ea typeface="SimHei"/>
              <a:cs typeface="Arial"/>
            </a:endParaRPr>
          </a:p>
          <a:p>
            <a:r>
              <a:rPr lang="de-DE" altLang="zh-CN" sz="2800" b="1">
                <a:latin typeface="Arial"/>
                <a:ea typeface="SimHei"/>
                <a:cs typeface="Arial"/>
              </a:rPr>
              <a:t>Higher </a:t>
            </a:r>
            <a:r>
              <a:rPr lang="de-DE" altLang="zh-CN" sz="2800" b="1" err="1">
                <a:latin typeface="Arial"/>
                <a:ea typeface="SimHei"/>
                <a:cs typeface="Arial"/>
              </a:rPr>
              <a:t>variation</a:t>
            </a:r>
            <a:r>
              <a:rPr lang="de-DE" altLang="zh-CN" sz="2800" b="1">
                <a:latin typeface="Arial"/>
                <a:ea typeface="SimHei"/>
                <a:cs typeface="Arial"/>
              </a:rPr>
              <a:t> in </a:t>
            </a:r>
            <a:r>
              <a:rPr lang="de-DE" altLang="zh-CN" sz="2800" b="1" err="1">
                <a:latin typeface="Arial"/>
                <a:ea typeface="SimHei"/>
                <a:cs typeface="Arial"/>
              </a:rPr>
              <a:t>target</a:t>
            </a:r>
            <a:r>
              <a:rPr lang="de-DE" altLang="zh-CN" sz="2800" b="1">
                <a:latin typeface="Arial"/>
                <a:ea typeface="SimHei"/>
                <a:cs typeface="Arial"/>
              </a:rPr>
              <a:t> </a:t>
            </a:r>
            <a:r>
              <a:rPr lang="de-DE" altLang="zh-CN" sz="2800" b="1" err="1">
                <a:latin typeface="Arial"/>
                <a:ea typeface="SimHei"/>
                <a:cs typeface="Arial"/>
              </a:rPr>
              <a:t>groups</a:t>
            </a:r>
            <a:endParaRPr lang="de-DE" altLang="zh-CN" sz="2800" b="1">
              <a:latin typeface="Arial"/>
              <a:ea typeface="SimHei"/>
              <a:cs typeface="Arial"/>
            </a:endParaRPr>
          </a:p>
          <a:p>
            <a:pPr marL="0" indent="0">
              <a:buFontTx/>
              <a:buNone/>
            </a:pPr>
            <a:endParaRPr lang="de-DE"/>
          </a:p>
        </p:txBody>
      </p:sp>
    </p:spTree>
    <p:extLst>
      <p:ext uri="{BB962C8B-B14F-4D97-AF65-F5344CB8AC3E}">
        <p14:creationId xmlns:p14="http://schemas.microsoft.com/office/powerpoint/2010/main" val="636265669"/>
      </p:ext>
    </p:extLst>
  </p:cSld>
  <p:clrMapOvr>
    <a:masterClrMapping/>
  </p:clrMapOvr>
  <mc:AlternateContent xmlns:mc="http://schemas.openxmlformats.org/markup-compatibility/2006" xmlns:p14="http://schemas.microsoft.com/office/powerpoint/2010/main">
    <mc:Choice Requires="p14">
      <p:transition spd="slow" p14:dur="2000" advTm="746"/>
    </mc:Choice>
    <mc:Fallback xmlns="">
      <p:transition spd="slow" advTm="7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a:xfrm>
            <a:off x="533400" y="1661532"/>
            <a:ext cx="11125200" cy="4408452"/>
          </a:xfrm>
        </p:spPr>
        <p:txBody>
          <a:bodyPr vert="horz" lIns="0" tIns="0" rIns="0" bIns="0" rtlCol="0" anchor="t">
            <a:normAutofit/>
          </a:bodyPr>
          <a:lstStyle/>
          <a:p>
            <a:pPr marL="271145" indent="-271145"/>
            <a:r>
              <a:rPr lang="de-DE" altLang="zh-CN" sz="2800" b="1" err="1">
                <a:latin typeface="Arial"/>
                <a:ea typeface="SimHei"/>
                <a:cs typeface="Arial"/>
              </a:rPr>
              <a:t>How</a:t>
            </a:r>
            <a:r>
              <a:rPr lang="de-DE" altLang="zh-CN" sz="2800" b="1">
                <a:latin typeface="Arial"/>
                <a:ea typeface="SimHei"/>
                <a:cs typeface="Arial"/>
              </a:rPr>
              <a:t> do </a:t>
            </a:r>
            <a:r>
              <a:rPr lang="de-DE" altLang="zh-CN" sz="2800" b="1" err="1">
                <a:latin typeface="Arial"/>
                <a:ea typeface="SimHei"/>
                <a:cs typeface="Arial"/>
              </a:rPr>
              <a:t>the</a:t>
            </a:r>
            <a:r>
              <a:rPr lang="de-DE" altLang="zh-CN" sz="2800" b="1">
                <a:latin typeface="Arial"/>
                <a:ea typeface="SimHei"/>
                <a:cs typeface="Arial"/>
              </a:rPr>
              <a:t> </a:t>
            </a:r>
            <a:r>
              <a:rPr lang="de-DE" altLang="zh-CN" sz="2800" b="1" err="1">
                <a:latin typeface="Arial"/>
                <a:ea typeface="SimHei"/>
                <a:cs typeface="Arial"/>
              </a:rPr>
              <a:t>task</a:t>
            </a:r>
            <a:r>
              <a:rPr lang="de-DE" altLang="zh-CN" sz="2800" b="1">
                <a:latin typeface="Arial"/>
                <a:ea typeface="SimHei"/>
                <a:cs typeface="Arial"/>
              </a:rPr>
              <a:t> </a:t>
            </a:r>
            <a:r>
              <a:rPr lang="de-DE" altLang="zh-CN" sz="2800" b="1" err="1">
                <a:latin typeface="Arial"/>
                <a:ea typeface="SimHei"/>
                <a:cs typeface="Arial"/>
              </a:rPr>
              <a:t>complexity</a:t>
            </a:r>
            <a:r>
              <a:rPr lang="de-DE" altLang="zh-CN" sz="2800" b="1">
                <a:latin typeface="Arial"/>
                <a:ea typeface="SimHei"/>
                <a:cs typeface="Arial"/>
              </a:rPr>
              <a:t> and </a:t>
            </a:r>
            <a:r>
              <a:rPr lang="de-DE" altLang="zh-CN" sz="2800" b="1" err="1">
                <a:latin typeface="Arial"/>
                <a:ea typeface="SimHei"/>
                <a:cs typeface="Arial"/>
              </a:rPr>
              <a:t>user</a:t>
            </a:r>
            <a:r>
              <a:rPr lang="de-DE" altLang="zh-CN" sz="2800" b="1">
                <a:latin typeface="Arial"/>
                <a:ea typeface="SimHei"/>
                <a:cs typeface="Arial"/>
              </a:rPr>
              <a:t> </a:t>
            </a:r>
            <a:r>
              <a:rPr lang="de-DE" altLang="zh-CN" sz="2800" b="1" err="1">
                <a:latin typeface="Arial"/>
                <a:ea typeface="SimHei"/>
                <a:cs typeface="Arial"/>
              </a:rPr>
              <a:t>characteristic</a:t>
            </a:r>
            <a:r>
              <a:rPr lang="de-DE" altLang="zh-CN" sz="2800" b="1">
                <a:latin typeface="Arial"/>
                <a:ea typeface="SimHei"/>
                <a:cs typeface="Arial"/>
              </a:rPr>
              <a:t> </a:t>
            </a:r>
            <a:r>
              <a:rPr lang="de-DE" altLang="zh-CN" sz="2800" b="1" err="1">
                <a:latin typeface="Arial"/>
                <a:ea typeface="SimHei"/>
                <a:cs typeface="Arial"/>
              </a:rPr>
              <a:t>influence</a:t>
            </a:r>
            <a:r>
              <a:rPr lang="de-DE" altLang="zh-CN" sz="2800" b="1">
                <a:latin typeface="Arial"/>
                <a:ea typeface="SimHei"/>
                <a:cs typeface="Arial"/>
              </a:rPr>
              <a:t> </a:t>
            </a:r>
            <a:r>
              <a:rPr lang="de-DE" altLang="zh-CN" sz="2800" b="1" err="1">
                <a:latin typeface="Arial"/>
                <a:ea typeface="SimHei"/>
                <a:cs typeface="Arial"/>
              </a:rPr>
              <a:t>user</a:t>
            </a:r>
            <a:r>
              <a:rPr lang="de-DE" altLang="zh-CN" sz="2800" b="1">
                <a:latin typeface="Arial"/>
                <a:ea typeface="SimHei"/>
                <a:cs typeface="Arial"/>
              </a:rPr>
              <a:t> </a:t>
            </a:r>
            <a:r>
              <a:rPr lang="de-DE" altLang="zh-CN" sz="2800" b="1" err="1">
                <a:latin typeface="Arial"/>
                <a:ea typeface="SimHei"/>
                <a:cs typeface="Arial"/>
              </a:rPr>
              <a:t>emotions</a:t>
            </a:r>
            <a:r>
              <a:rPr lang="de-DE" altLang="zh-CN" sz="2800" b="1">
                <a:latin typeface="Arial"/>
                <a:ea typeface="SimHei"/>
                <a:cs typeface="Arial"/>
              </a:rPr>
              <a:t> </a:t>
            </a:r>
            <a:r>
              <a:rPr lang="de-DE" altLang="zh-CN" sz="2800" b="1" err="1">
                <a:latin typeface="Arial"/>
                <a:ea typeface="SimHei"/>
                <a:cs typeface="Arial"/>
              </a:rPr>
              <a:t>during</a:t>
            </a:r>
            <a:r>
              <a:rPr lang="de-DE" altLang="zh-CN" sz="2800" b="1">
                <a:latin typeface="Arial"/>
                <a:ea typeface="SimHei"/>
                <a:cs typeface="Arial"/>
              </a:rPr>
              <a:t> </a:t>
            </a:r>
            <a:r>
              <a:rPr lang="de-DE" altLang="zh-CN" sz="2800" b="1" err="1">
                <a:latin typeface="Arial"/>
                <a:ea typeface="SimHei"/>
                <a:cs typeface="Arial"/>
              </a:rPr>
              <a:t>prompting</a:t>
            </a:r>
            <a:r>
              <a:rPr lang="de-DE" altLang="zh-CN" sz="2800" b="1">
                <a:latin typeface="Arial"/>
                <a:ea typeface="SimHei"/>
                <a:cs typeface="Arial"/>
              </a:rPr>
              <a:t>?</a:t>
            </a:r>
            <a:endParaRPr lang="zh-CN" altLang="en-US"/>
          </a:p>
          <a:p>
            <a:pPr marL="0" indent="0">
              <a:buNone/>
            </a:pPr>
            <a:endParaRPr lang="de-DE"/>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p:txBody>
          <a:bodyPr/>
          <a:lstStyle/>
          <a:p>
            <a:r>
              <a:rPr lang="de-DE"/>
              <a:t>Research Question</a:t>
            </a:r>
          </a:p>
        </p:txBody>
      </p:sp>
      <p:grpSp>
        <p:nvGrpSpPr>
          <p:cNvPr id="6" name="组合 5">
            <a:extLst>
              <a:ext uri="{FF2B5EF4-FFF2-40B4-BE49-F238E27FC236}">
                <a16:creationId xmlns:a16="http://schemas.microsoft.com/office/drawing/2014/main" id="{845C589A-45FC-304A-16D4-37D0DA50C65D}"/>
              </a:ext>
            </a:extLst>
          </p:cNvPr>
          <p:cNvGrpSpPr/>
          <p:nvPr/>
        </p:nvGrpSpPr>
        <p:grpSpPr>
          <a:xfrm>
            <a:off x="1261615" y="3506972"/>
            <a:ext cx="9038979" cy="1558588"/>
            <a:chOff x="1576510" y="2646295"/>
            <a:chExt cx="9038979" cy="1558588"/>
          </a:xfrm>
        </p:grpSpPr>
        <p:sp>
          <p:nvSpPr>
            <p:cNvPr id="7" name="矩形: 圆角 6">
              <a:extLst>
                <a:ext uri="{FF2B5EF4-FFF2-40B4-BE49-F238E27FC236}">
                  <a16:creationId xmlns:a16="http://schemas.microsoft.com/office/drawing/2014/main" id="{956F3D1E-FEA8-30CD-1B4C-27BE744B6235}"/>
                </a:ext>
              </a:extLst>
            </p:cNvPr>
            <p:cNvSpPr/>
            <p:nvPr/>
          </p:nvSpPr>
          <p:spPr>
            <a:xfrm>
              <a:off x="7361545" y="3131092"/>
              <a:ext cx="3253944" cy="607540"/>
            </a:xfrm>
            <a:prstGeom prst="roundRect">
              <a:avLst/>
            </a:prstGeom>
            <a:solidFill>
              <a:srgbClr val="D1ECE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algn="ctr"/>
              <a:r>
                <a:rPr lang="en-US" altLang="zh-CN" sz="2200" b="1">
                  <a:solidFill>
                    <a:schemeClr val="tx1"/>
                  </a:solidFill>
                  <a:ea typeface="+mn-lt"/>
                  <a:cs typeface="+mn-lt"/>
                </a:rPr>
                <a:t>Emotion</a:t>
              </a:r>
              <a:endParaRPr lang="zh-CN">
                <a:solidFill>
                  <a:schemeClr val="tx1"/>
                </a:solidFill>
                <a:ea typeface="+mn-lt"/>
                <a:cs typeface="+mn-lt"/>
              </a:endParaRPr>
            </a:p>
          </p:txBody>
        </p:sp>
        <p:sp>
          <p:nvSpPr>
            <p:cNvPr id="9" name="矩形: 圆角 8">
              <a:extLst>
                <a:ext uri="{FF2B5EF4-FFF2-40B4-BE49-F238E27FC236}">
                  <a16:creationId xmlns:a16="http://schemas.microsoft.com/office/drawing/2014/main" id="{BCD5B33C-5DD9-A3CD-3DA6-670F949B1BCD}"/>
                </a:ext>
              </a:extLst>
            </p:cNvPr>
            <p:cNvSpPr/>
            <p:nvPr/>
          </p:nvSpPr>
          <p:spPr>
            <a:xfrm>
              <a:off x="1576510" y="2646295"/>
              <a:ext cx="3593756" cy="710513"/>
            </a:xfrm>
            <a:prstGeom prst="roundRect">
              <a:avLst/>
            </a:prstGeom>
            <a:solidFill>
              <a:srgbClr val="2CAB9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algn="ctr"/>
              <a:r>
                <a:rPr lang="en-US" altLang="zh-CN" sz="2000" b="1">
                  <a:solidFill>
                    <a:schemeClr val="bg1"/>
                  </a:solidFill>
                  <a:ea typeface="黑体"/>
                  <a:cs typeface="Arial"/>
                </a:rPr>
                <a:t>Task Complexity</a:t>
              </a:r>
              <a:endParaRPr lang="zh-CN" b="1">
                <a:solidFill>
                  <a:schemeClr val="bg1"/>
                </a:solidFill>
                <a:ea typeface="黑体"/>
                <a:cs typeface="Arial"/>
              </a:endParaRPr>
            </a:p>
          </p:txBody>
        </p:sp>
        <p:cxnSp>
          <p:nvCxnSpPr>
            <p:cNvPr id="10" name="直接箭头连接符 9">
              <a:extLst>
                <a:ext uri="{FF2B5EF4-FFF2-40B4-BE49-F238E27FC236}">
                  <a16:creationId xmlns:a16="http://schemas.microsoft.com/office/drawing/2014/main" id="{6CB99A66-254F-99DD-B073-BA396F13B6F6}"/>
                </a:ext>
              </a:extLst>
            </p:cNvPr>
            <p:cNvCxnSpPr>
              <a:cxnSpLocks/>
              <a:endCxn id="7" idx="1"/>
            </p:cNvCxnSpPr>
            <p:nvPr/>
          </p:nvCxnSpPr>
          <p:spPr>
            <a:xfrm>
              <a:off x="5160466" y="2984746"/>
              <a:ext cx="2201079" cy="450116"/>
            </a:xfrm>
            <a:prstGeom prst="straightConnector1">
              <a:avLst/>
            </a:prstGeom>
            <a:ln>
              <a:solidFill>
                <a:srgbClr val="007162"/>
              </a:solidFill>
            </a:ln>
          </p:spPr>
          <p:style>
            <a:lnRef idx="3">
              <a:schemeClr val="accent4"/>
            </a:lnRef>
            <a:fillRef idx="0">
              <a:schemeClr val="accent4"/>
            </a:fillRef>
            <a:effectRef idx="2">
              <a:schemeClr val="accent4"/>
            </a:effectRef>
            <a:fontRef idx="minor">
              <a:schemeClr val="tx1"/>
            </a:fontRef>
          </p:style>
        </p:cxnSp>
        <p:cxnSp>
          <p:nvCxnSpPr>
            <p:cNvPr id="11" name="直接箭头连接符 10">
              <a:extLst>
                <a:ext uri="{FF2B5EF4-FFF2-40B4-BE49-F238E27FC236}">
                  <a16:creationId xmlns:a16="http://schemas.microsoft.com/office/drawing/2014/main" id="{F5EAB551-5461-0673-08F3-B5A79BC28795}"/>
                </a:ext>
              </a:extLst>
            </p:cNvPr>
            <p:cNvCxnSpPr>
              <a:cxnSpLocks/>
            </p:cNvCxnSpPr>
            <p:nvPr/>
          </p:nvCxnSpPr>
          <p:spPr>
            <a:xfrm flipV="1">
              <a:off x="5158512" y="3483142"/>
              <a:ext cx="2203033" cy="353480"/>
            </a:xfrm>
            <a:prstGeom prst="straightConnector1">
              <a:avLst/>
            </a:prstGeom>
            <a:ln>
              <a:solidFill>
                <a:srgbClr val="007162"/>
              </a:solidFill>
            </a:ln>
          </p:spPr>
          <p:style>
            <a:lnRef idx="3">
              <a:schemeClr val="accent4"/>
            </a:lnRef>
            <a:fillRef idx="0">
              <a:schemeClr val="accent4"/>
            </a:fillRef>
            <a:effectRef idx="2">
              <a:schemeClr val="accent4"/>
            </a:effectRef>
            <a:fontRef idx="minor">
              <a:schemeClr val="tx1"/>
            </a:fontRef>
          </p:style>
        </p:cxnSp>
        <p:pic>
          <p:nvPicPr>
            <p:cNvPr id="13" name="图形 22" descr="问号 纯色填充">
              <a:extLst>
                <a:ext uri="{FF2B5EF4-FFF2-40B4-BE49-F238E27FC236}">
                  <a16:creationId xmlns:a16="http://schemas.microsoft.com/office/drawing/2014/main" id="{B56589BD-B21E-0A66-E1CB-8ECF32B7F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9328" y="2853272"/>
              <a:ext cx="1041400" cy="1031630"/>
            </a:xfrm>
            <a:prstGeom prst="rect">
              <a:avLst/>
            </a:prstGeom>
          </p:spPr>
        </p:pic>
        <p:sp>
          <p:nvSpPr>
            <p:cNvPr id="14" name="矩形: 圆角 13">
              <a:extLst>
                <a:ext uri="{FF2B5EF4-FFF2-40B4-BE49-F238E27FC236}">
                  <a16:creationId xmlns:a16="http://schemas.microsoft.com/office/drawing/2014/main" id="{7FF41422-B251-4D3E-9DB6-05CD82DD1FFE}"/>
                </a:ext>
              </a:extLst>
            </p:cNvPr>
            <p:cNvSpPr/>
            <p:nvPr/>
          </p:nvSpPr>
          <p:spPr>
            <a:xfrm>
              <a:off x="1576510" y="3401693"/>
              <a:ext cx="3593756" cy="803190"/>
            </a:xfrm>
            <a:prstGeom prst="roundRect">
              <a:avLst/>
            </a:prstGeom>
            <a:solidFill>
              <a:srgbClr val="2CAB9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algn="ctr"/>
              <a:r>
                <a:rPr lang="en-US" altLang="zh-CN" sz="2000" b="1">
                  <a:solidFill>
                    <a:schemeClr val="bg1"/>
                  </a:solidFill>
                  <a:ea typeface="黑体"/>
                  <a:cs typeface="Arial"/>
                </a:rPr>
                <a:t>User Characteristics</a:t>
              </a:r>
              <a:endParaRPr lang="zh-CN" altLang="en-US">
                <a:solidFill>
                  <a:schemeClr val="bg1"/>
                </a:solidFill>
                <a:cs typeface="Arial"/>
              </a:endParaRPr>
            </a:p>
          </p:txBody>
        </p:sp>
      </p:grpSp>
    </p:spTree>
    <p:extLst>
      <p:ext uri="{BB962C8B-B14F-4D97-AF65-F5344CB8AC3E}">
        <p14:creationId xmlns:p14="http://schemas.microsoft.com/office/powerpoint/2010/main" val="3143980184"/>
      </p:ext>
    </p:extLst>
  </p:cSld>
  <p:clrMapOvr>
    <a:masterClrMapping/>
  </p:clrMapOvr>
  <mc:AlternateContent xmlns:mc="http://schemas.openxmlformats.org/markup-compatibility/2006" xmlns:p14="http://schemas.microsoft.com/office/powerpoint/2010/main">
    <mc:Choice Requires="p14">
      <p:transition spd="slow" p14:dur="2000" advTm="14245"/>
    </mc:Choice>
    <mc:Fallback xmlns="">
      <p:transition spd="slow" advTm="142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graph&#10;&#10;Description automatically generated">
            <a:extLst>
              <a:ext uri="{FF2B5EF4-FFF2-40B4-BE49-F238E27FC236}">
                <a16:creationId xmlns:a16="http://schemas.microsoft.com/office/drawing/2014/main" id="{BDE8B849-8F59-3B25-DE38-1B5A35F35807}"/>
              </a:ext>
            </a:extLst>
          </p:cNvPr>
          <p:cNvPicPr>
            <a:picLocks noGrp="1" noChangeAspect="1"/>
          </p:cNvPicPr>
          <p:nvPr>
            <p:ph idx="1"/>
          </p:nvPr>
        </p:nvPicPr>
        <p:blipFill>
          <a:blip r:embed="rId5"/>
          <a:stretch>
            <a:fillRect/>
          </a:stretch>
        </p:blipFill>
        <p:spPr>
          <a:xfrm>
            <a:off x="4817954" y="1457744"/>
            <a:ext cx="5837363" cy="5335787"/>
          </a:xfrm>
          <a:noFill/>
        </p:spPr>
      </p:pic>
      <p:sp>
        <p:nvSpPr>
          <p:cNvPr id="11" name="Content Placeholder 1">
            <a:extLst>
              <a:ext uri="{FF2B5EF4-FFF2-40B4-BE49-F238E27FC236}">
                <a16:creationId xmlns:a16="http://schemas.microsoft.com/office/drawing/2014/main" id="{0A6B5457-AF61-D427-1183-DBE15F88C2B2}"/>
              </a:ext>
            </a:extLst>
          </p:cNvPr>
          <p:cNvSpPr>
            <a:spLocks noGrp="1"/>
          </p:cNvSpPr>
          <p:nvPr>
            <p:ph type="body" sz="half" idx="2"/>
          </p:nvPr>
        </p:nvSpPr>
        <p:spPr>
          <a:xfrm>
            <a:off x="518606" y="1457745"/>
            <a:ext cx="4549343" cy="4277541"/>
          </a:xfrm>
        </p:spPr>
        <p:txBody>
          <a:bodyPr vert="horz" lIns="0" tIns="0" rIns="0" bIns="0" rtlCol="0" anchor="t">
            <a:normAutofit lnSpcReduction="10000"/>
          </a:bodyPr>
          <a:lstStyle/>
          <a:p>
            <a:pPr marL="271145" indent="-271145"/>
            <a:r>
              <a:rPr lang="en-US" sz="1800" dirty="0"/>
              <a:t>Target Variables(Valence)</a:t>
            </a:r>
          </a:p>
          <a:p>
            <a:pPr marL="271145" indent="-271145">
              <a:buFontTx/>
              <a:buChar char="•"/>
            </a:pPr>
            <a:endParaRPr lang="en-US" sz="1800"/>
          </a:p>
          <a:p>
            <a:pPr marL="271145" indent="-271145">
              <a:buFontTx/>
              <a:buChar char="•"/>
            </a:pPr>
            <a:r>
              <a:rPr lang="en-US" sz="1800" dirty="0"/>
              <a:t>Task Complexity （Information Finding)</a:t>
            </a:r>
            <a:endParaRPr lang="en-US" sz="1800" dirty="0">
              <a:cs typeface="Arial"/>
            </a:endParaRPr>
          </a:p>
          <a:p>
            <a:pPr marL="698500" lvl="1" indent="-342900">
              <a:buFont typeface="Arial,Sans-Serif"/>
              <a:buChar char="•"/>
            </a:pPr>
            <a:r>
              <a:rPr lang="en-US" sz="1800" dirty="0">
                <a:solidFill>
                  <a:srgbClr val="FF0000"/>
                </a:solidFill>
                <a:cs typeface="Arial"/>
              </a:rPr>
              <a:t>Manuel assigned Complexity</a:t>
            </a:r>
          </a:p>
          <a:p>
            <a:pPr marL="698500" lvl="1" indent="-342900">
              <a:buFont typeface="Arial,Sans-Serif"/>
              <a:buChar char="•"/>
            </a:pPr>
            <a:r>
              <a:rPr lang="en-US" sz="1800" dirty="0"/>
              <a:t>Prompt Times </a:t>
            </a:r>
            <a:endParaRPr lang="en-US" sz="1800" dirty="0">
              <a:cs typeface="Arial"/>
            </a:endParaRPr>
          </a:p>
          <a:p>
            <a:pPr marL="698500" lvl="1" indent="-342900">
              <a:buFont typeface="Arial,Sans-Serif"/>
              <a:buChar char="•"/>
            </a:pPr>
            <a:r>
              <a:rPr lang="en-US" sz="1800" dirty="0"/>
              <a:t>Length of Prompt</a:t>
            </a:r>
            <a:endParaRPr lang="en-US" sz="1800" dirty="0">
              <a:cs typeface="Arial"/>
            </a:endParaRPr>
          </a:p>
          <a:p>
            <a:pPr marL="698500" lvl="1" indent="-342900">
              <a:buFont typeface="Arial,Sans-Serif"/>
              <a:buChar char="•"/>
            </a:pPr>
            <a:r>
              <a:rPr lang="en-US" sz="1800" dirty="0"/>
              <a:t>Task Time (negative effect)</a:t>
            </a:r>
            <a:endParaRPr lang="en-US" sz="1800" dirty="0">
              <a:cs typeface="Arial"/>
            </a:endParaRPr>
          </a:p>
          <a:p>
            <a:pPr marL="698500" lvl="1" indent="-342900">
              <a:buFont typeface="Arial"/>
              <a:buChar char="•"/>
            </a:pPr>
            <a:endParaRPr lang="en-US" sz="1800"/>
          </a:p>
          <a:p>
            <a:pPr marL="355600" lvl="1" indent="0">
              <a:buNone/>
            </a:pPr>
            <a:endParaRPr lang="en-US" sz="1800"/>
          </a:p>
          <a:p>
            <a:pPr marL="271145" indent="-271145">
              <a:buFont typeface="Arial"/>
              <a:buChar char="•"/>
            </a:pPr>
            <a:r>
              <a:rPr lang="en-US" sz="1800" dirty="0"/>
              <a:t>User Characteristics</a:t>
            </a:r>
            <a:endParaRPr lang="en-US" sz="1800" dirty="0">
              <a:cs typeface="Arial"/>
            </a:endParaRPr>
          </a:p>
          <a:p>
            <a:pPr marL="698500" lvl="1" indent="-342900">
              <a:buFont typeface="Arial"/>
              <a:buChar char="•"/>
            </a:pPr>
            <a:r>
              <a:rPr lang="en-US" sz="1800" dirty="0"/>
              <a:t>Education level</a:t>
            </a:r>
            <a:endParaRPr lang="en-US" sz="1800" dirty="0">
              <a:cs typeface="Arial"/>
            </a:endParaRPr>
          </a:p>
          <a:p>
            <a:pPr marL="698500" lvl="1" indent="-342900">
              <a:buFont typeface="Arial"/>
              <a:buChar char="•"/>
            </a:pPr>
            <a:r>
              <a:rPr lang="en-US" sz="1800" dirty="0"/>
              <a:t>Understanding</a:t>
            </a:r>
            <a:endParaRPr lang="en-US" sz="1800" dirty="0">
              <a:cs typeface="Arial"/>
            </a:endParaRPr>
          </a:p>
          <a:p>
            <a:pPr marL="698500" lvl="1" indent="-342900">
              <a:buFont typeface="Arial,Sans-Serif"/>
              <a:buChar char="•"/>
            </a:pPr>
            <a:r>
              <a:rPr lang="en-US" sz="1800" dirty="0"/>
              <a:t>Satisfaction</a:t>
            </a:r>
            <a:endParaRPr lang="en-US" sz="1800" dirty="0">
              <a:cs typeface="Arial"/>
            </a:endParaRPr>
          </a:p>
          <a:p>
            <a:pPr marL="698500" lvl="1" indent="-342900">
              <a:buFont typeface="Arial,Sans-Serif"/>
              <a:buChar char="•"/>
            </a:pPr>
            <a:r>
              <a:rPr lang="en-US" sz="1800" dirty="0" err="1"/>
              <a:t>experience_analysis_tools</a:t>
            </a:r>
            <a:r>
              <a:rPr lang="en-US" sz="1800" dirty="0"/>
              <a:t> </a:t>
            </a:r>
            <a:endParaRPr lang="en-US" sz="1800" dirty="0">
              <a:cs typeface="Arial"/>
            </a:endParaRPr>
          </a:p>
          <a:p>
            <a:pPr marL="698500" lvl="1" indent="-342900">
              <a:buFont typeface="Arial"/>
              <a:buChar char="•"/>
            </a:pPr>
            <a:endParaRPr lang="en-US" sz="1800"/>
          </a:p>
          <a:p>
            <a:pPr marL="355600" lvl="1" indent="0">
              <a:buNone/>
            </a:pPr>
            <a:endParaRPr lang="en-US" sz="1800"/>
          </a:p>
          <a:p>
            <a:pPr marL="0" indent="0">
              <a:buNone/>
            </a:pPr>
            <a:endParaRPr lang="en-US" sz="180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a:xfrm>
            <a:off x="288000" y="6329811"/>
            <a:ext cx="435157" cy="528189"/>
          </a:xfrm>
        </p:spPr>
        <p:txBody>
          <a:bodyPr anchor="ctr">
            <a:normAutofit/>
          </a:bodyPr>
          <a:lstStyle/>
          <a:p>
            <a:pPr>
              <a:spcAft>
                <a:spcPts val="600"/>
              </a:spcAft>
            </a:pPr>
            <a:fld id="{61696EC4-B4CF-4701-AD06-A8439D6D8E12}" type="slidenum">
              <a:rPr lang="en-US" noProof="0" smtClean="0"/>
              <a:pPr>
                <a:spcAft>
                  <a:spcPts val="600"/>
                </a:spcAft>
              </a:pPr>
              <a:t>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chor="b">
            <a:normAutofit/>
          </a:bodyPr>
          <a:lstStyle/>
          <a:p>
            <a:r>
              <a:rPr lang="de-DE" sz="3150">
                <a:cs typeface="Arial"/>
              </a:rPr>
              <a:t>Feature Engineering</a:t>
            </a:r>
            <a:endParaRPr lang="en-US" altLang="zh-CN"/>
          </a:p>
        </p:txBody>
      </p:sp>
      <p:pic>
        <p:nvPicPr>
          <p:cNvPr id="10" name="Aufgezeichneter Sound">
            <a:hlinkClick r:id="" action="ppaction://media"/>
            <a:extLst>
              <a:ext uri="{FF2B5EF4-FFF2-40B4-BE49-F238E27FC236}">
                <a16:creationId xmlns:a16="http://schemas.microsoft.com/office/drawing/2014/main" id="{CB242F45-1A74-6A3C-944F-A5B5B995BC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372968751"/>
      </p:ext>
    </p:extLst>
  </p:cSld>
  <p:clrMapOvr>
    <a:masterClrMapping/>
  </p:clrMapOvr>
  <mc:AlternateContent xmlns:mc="http://schemas.openxmlformats.org/markup-compatibility/2006" xmlns:p14="http://schemas.microsoft.com/office/powerpoint/2010/main">
    <mc:Choice Requires="p14">
      <p:transition spd="slow" p14:dur="2000" advTm="9707"/>
    </mc:Choice>
    <mc:Fallback xmlns="">
      <p:transition spd="slow" advTm="9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ern linear icon of data filtration 8111772 Vector Art at Vecteezy">
            <a:extLst>
              <a:ext uri="{FF2B5EF4-FFF2-40B4-BE49-F238E27FC236}">
                <a16:creationId xmlns:a16="http://schemas.microsoft.com/office/drawing/2014/main" id="{E5645548-D29F-A334-0474-88C7DA3EF85F}"/>
              </a:ext>
            </a:extLst>
          </p:cNvPr>
          <p:cNvPicPr>
            <a:picLocks noChangeAspect="1"/>
          </p:cNvPicPr>
          <p:nvPr/>
        </p:nvPicPr>
        <p:blipFill>
          <a:blip r:embed="rId3"/>
          <a:stretch>
            <a:fillRect/>
          </a:stretch>
        </p:blipFill>
        <p:spPr>
          <a:xfrm>
            <a:off x="957750" y="1762756"/>
            <a:ext cx="3337966" cy="3337966"/>
          </a:xfrm>
          <a:prstGeom prst="rect">
            <a:avLst/>
          </a:prstGeom>
          <a:noFill/>
        </p:spPr>
      </p:pic>
      <p:sp>
        <p:nvSpPr>
          <p:cNvPr id="2" name="Inhaltsplatzhalter 1">
            <a:extLst>
              <a:ext uri="{FF2B5EF4-FFF2-40B4-BE49-F238E27FC236}">
                <a16:creationId xmlns:a16="http://schemas.microsoft.com/office/drawing/2014/main" id="{6F68BC78-35FC-C140-B867-2ACAF8BEC6FE}"/>
              </a:ext>
            </a:extLst>
          </p:cNvPr>
          <p:cNvSpPr>
            <a:spLocks noGrp="1"/>
          </p:cNvSpPr>
          <p:nvPr>
            <p:ph sz="half" idx="2"/>
          </p:nvPr>
        </p:nvSpPr>
        <p:spPr>
          <a:xfrm>
            <a:off x="5924330" y="1735982"/>
            <a:ext cx="5486399" cy="4593452"/>
          </a:xfrm>
        </p:spPr>
        <p:txBody>
          <a:bodyPr vert="horz" lIns="0" tIns="0" rIns="0" bIns="0" rtlCol="0" anchor="t">
            <a:normAutofit/>
          </a:bodyPr>
          <a:lstStyle/>
          <a:p>
            <a:pPr marL="271145" indent="-271145"/>
            <a:r>
              <a:rPr lang="de-DE" sz="1800" b="1" err="1"/>
              <a:t>Merging</a:t>
            </a:r>
            <a:r>
              <a:rPr lang="de-DE" sz="1800" b="1"/>
              <a:t> </a:t>
            </a:r>
            <a:r>
              <a:rPr lang="de-DE" sz="1800" b="1" err="1"/>
              <a:t>the</a:t>
            </a:r>
            <a:r>
              <a:rPr lang="de-DE" sz="1800" b="1"/>
              <a:t> Datasets</a:t>
            </a:r>
            <a:r>
              <a:rPr lang="de-DE" sz="1800"/>
              <a:t>:</a:t>
            </a:r>
          </a:p>
          <a:p>
            <a:pPr marL="626745" lvl="1" indent="-342900">
              <a:buFont typeface="Arial"/>
              <a:buChar char="•"/>
            </a:pPr>
            <a:r>
              <a:rPr lang="de-DE" altLang="zh-CN" sz="1800"/>
              <a:t>User Information</a:t>
            </a:r>
            <a:endParaRPr lang="de-DE" altLang="zh-CN" sz="1800">
              <a:cs typeface="Arial"/>
            </a:endParaRPr>
          </a:p>
          <a:p>
            <a:pPr marL="626745" lvl="1" indent="-342900">
              <a:buFont typeface="Arial"/>
              <a:buChar char="•"/>
            </a:pPr>
            <a:r>
              <a:rPr lang="de-DE" altLang="zh-CN" sz="1800"/>
              <a:t>Emotion Event</a:t>
            </a:r>
            <a:endParaRPr lang="de-DE" altLang="zh-CN" sz="1800">
              <a:cs typeface="Arial"/>
            </a:endParaRPr>
          </a:p>
          <a:p>
            <a:pPr marL="626745" lvl="1" indent="-342900">
              <a:buFont typeface="Arial"/>
              <a:buChar char="•"/>
            </a:pPr>
            <a:r>
              <a:rPr lang="de-DE" altLang="zh-CN" sz="1800"/>
              <a:t>Messages Data</a:t>
            </a:r>
            <a:endParaRPr lang="de-DE" altLang="zh-CN" sz="1800">
              <a:cs typeface="Arial"/>
            </a:endParaRPr>
          </a:p>
          <a:p>
            <a:pPr marL="0" indent="0">
              <a:buNone/>
            </a:pPr>
            <a:endParaRPr lang="de-DE" sz="1800"/>
          </a:p>
          <a:p>
            <a:pPr marL="271145" indent="-271145"/>
            <a:r>
              <a:rPr lang="de-DE" altLang="zh-CN" sz="1800" b="1"/>
              <a:t>Handling </a:t>
            </a:r>
            <a:r>
              <a:rPr lang="de-DE" altLang="zh-CN" sz="1800" b="1" err="1"/>
              <a:t>Missing</a:t>
            </a:r>
            <a:r>
              <a:rPr lang="de-DE" altLang="zh-CN" sz="1800" b="1"/>
              <a:t> Values</a:t>
            </a:r>
          </a:p>
          <a:p>
            <a:pPr marL="0" indent="0">
              <a:buNone/>
            </a:pPr>
            <a:endParaRPr lang="de-DE" altLang="zh-CN" sz="1800" b="1"/>
          </a:p>
          <a:p>
            <a:pPr marL="0" indent="0">
              <a:buNone/>
            </a:pPr>
            <a:endParaRPr lang="de-DE" altLang="zh-CN" sz="1800" b="1"/>
          </a:p>
          <a:p>
            <a:pPr marL="271145" indent="-271145"/>
            <a:r>
              <a:rPr lang="de-DE" altLang="zh-CN" sz="1800" b="1" err="1"/>
              <a:t>Relabeling</a:t>
            </a:r>
            <a:r>
              <a:rPr lang="de-DE" altLang="zh-CN" sz="1800" b="1"/>
              <a:t> </a:t>
            </a:r>
            <a:r>
              <a:rPr lang="de-DE" altLang="zh-CN" sz="1800" b="1" err="1"/>
              <a:t>of</a:t>
            </a:r>
            <a:r>
              <a:rPr lang="de-DE" altLang="zh-CN" sz="1800" b="1"/>
              <a:t> Target Variable</a:t>
            </a:r>
            <a:endParaRPr lang="de-DE" sz="2600">
              <a:cs typeface="Arial"/>
            </a:endParaRPr>
          </a:p>
          <a:p>
            <a:pPr marL="283845" lvl="1" indent="0">
              <a:buNone/>
            </a:pPr>
            <a:endParaRPr lang="de-DE" sz="2600">
              <a:cs typeface="Arial"/>
            </a:endParaRPr>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a:xfrm>
            <a:off x="288000" y="6329811"/>
            <a:ext cx="435157" cy="528189"/>
          </a:xfrm>
        </p:spPr>
        <p:txBody>
          <a:bodyPr anchor="ctr">
            <a:normAutofit/>
          </a:bodyPr>
          <a:lstStyle/>
          <a:p>
            <a:pPr>
              <a:spcAft>
                <a:spcPts val="600"/>
              </a:spcAft>
            </a:pPr>
            <a:fld id="{61696EC4-B4CF-4701-AD06-A8439D6D8E12}" type="slidenum">
              <a:rPr lang="en-US" noProof="0" smtClean="0"/>
              <a:pPr>
                <a:spcAft>
                  <a:spcPts val="600"/>
                </a:spcAft>
              </a:pPr>
              <a:t>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chor="b">
            <a:normAutofit/>
          </a:bodyPr>
          <a:lstStyle/>
          <a:p>
            <a:r>
              <a:rPr lang="de-DE" sz="3150">
                <a:cs typeface="Arial"/>
              </a:rPr>
              <a:t>Data Processing</a:t>
            </a:r>
            <a:endParaRPr lang="de-DE" err="1"/>
          </a:p>
        </p:txBody>
      </p:sp>
    </p:spTree>
    <p:extLst>
      <p:ext uri="{BB962C8B-B14F-4D97-AF65-F5344CB8AC3E}">
        <p14:creationId xmlns:p14="http://schemas.microsoft.com/office/powerpoint/2010/main" val="226090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a:xfrm>
            <a:off x="533400" y="1583512"/>
            <a:ext cx="5376779" cy="4486472"/>
          </a:xfrm>
        </p:spPr>
        <p:txBody>
          <a:bodyPr vert="horz" lIns="0" tIns="0" rIns="0" bIns="0" rtlCol="0" anchor="t">
            <a:normAutofit/>
          </a:bodyPr>
          <a:lstStyle/>
          <a:p>
            <a:pPr marL="271145" indent="-271145"/>
            <a:r>
              <a:rPr lang="de-DE">
                <a:cs typeface="Arial"/>
              </a:rPr>
              <a:t>Random Forest </a:t>
            </a:r>
            <a:r>
              <a:rPr lang="de-DE" err="1">
                <a:cs typeface="Arial"/>
              </a:rPr>
              <a:t>Classifier</a:t>
            </a:r>
            <a:endParaRPr lang="de-DE">
              <a:cs typeface="Arial"/>
            </a:endParaRPr>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7</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p:txBody>
          <a:bodyPr>
            <a:normAutofit/>
          </a:bodyPr>
          <a:lstStyle/>
          <a:p>
            <a:r>
              <a:rPr lang="de-DE" sz="3150">
                <a:cs typeface="Arial"/>
              </a:rPr>
              <a:t>Model </a:t>
            </a:r>
            <a:r>
              <a:rPr lang="de-DE" sz="3150" err="1">
                <a:cs typeface="Arial"/>
              </a:rPr>
              <a:t>Realization</a:t>
            </a:r>
            <a:endParaRPr lang="de-DE"/>
          </a:p>
        </p:txBody>
      </p:sp>
      <p:sp>
        <p:nvSpPr>
          <p:cNvPr id="6" name="文本框 5">
            <a:extLst>
              <a:ext uri="{FF2B5EF4-FFF2-40B4-BE49-F238E27FC236}">
                <a16:creationId xmlns:a16="http://schemas.microsoft.com/office/drawing/2014/main" id="{9C7C34D5-4B8E-F477-A339-C7037AB7C28C}"/>
              </a:ext>
            </a:extLst>
          </p:cNvPr>
          <p:cNvSpPr txBox="1"/>
          <p:nvPr/>
        </p:nvSpPr>
        <p:spPr>
          <a:xfrm>
            <a:off x="720036" y="2104327"/>
            <a:ext cx="481146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ea typeface="黑体"/>
              <a:cs typeface="Arial"/>
            </a:endParaRPr>
          </a:p>
          <a:p>
            <a:pPr marL="342900" indent="-342900">
              <a:buFont typeface="Arial"/>
              <a:buChar char="•"/>
            </a:pPr>
            <a:r>
              <a:rPr lang="en-US" altLang="zh-CN">
                <a:ea typeface="黑体"/>
                <a:cs typeface="Arial"/>
              </a:rPr>
              <a:t>Deal</a:t>
            </a:r>
            <a:r>
              <a:rPr lang="zh-CN" altLang="en-US">
                <a:ea typeface="黑体"/>
                <a:cs typeface="Arial"/>
              </a:rPr>
              <a:t> </a:t>
            </a:r>
            <a:r>
              <a:rPr lang="en-US" altLang="zh-CN">
                <a:ea typeface="黑体"/>
                <a:cs typeface="Arial"/>
              </a:rPr>
              <a:t>with m</a:t>
            </a:r>
            <a:r>
              <a:rPr lang="zh-CN">
                <a:ea typeface="黑体"/>
                <a:cs typeface="Arial"/>
              </a:rPr>
              <a:t>ultiple features</a:t>
            </a:r>
            <a:endParaRPr lang="zh-CN" altLang="en-US">
              <a:ea typeface="黑体"/>
              <a:cs typeface="Arial"/>
            </a:endParaRPr>
          </a:p>
          <a:p>
            <a:pPr marL="342900" indent="-342900">
              <a:buFont typeface="Arial"/>
              <a:buChar char="•"/>
            </a:pPr>
            <a:r>
              <a:rPr lang="zh-CN" altLang="en-US">
                <a:ea typeface="黑体"/>
                <a:cs typeface="Arial"/>
              </a:rPr>
              <a:t>Deal with discrete data</a:t>
            </a:r>
            <a:endParaRPr lang="zh-CN" altLang="en-US">
              <a:ea typeface="黑体"/>
              <a:cs typeface="+mn-lt"/>
            </a:endParaRPr>
          </a:p>
          <a:p>
            <a:pPr marL="342900" indent="-342900">
              <a:buFont typeface="Arial"/>
              <a:buChar char="•"/>
            </a:pPr>
            <a:r>
              <a:rPr lang="en-US" altLang="zh-CN">
                <a:ea typeface="+mn-lt"/>
                <a:cs typeface="+mn-lt"/>
              </a:rPr>
              <a:t>E</a:t>
            </a:r>
            <a:r>
              <a:rPr lang="zh-CN">
                <a:ea typeface="+mn-lt"/>
                <a:cs typeface="+mn-lt"/>
              </a:rPr>
              <a:t>ach tree is independent and can be computed in parallel</a:t>
            </a:r>
            <a:endParaRPr lang="zh-CN" altLang="en-US">
              <a:ea typeface="黑体"/>
              <a:cs typeface="Arial"/>
            </a:endParaRPr>
          </a:p>
          <a:p>
            <a:pPr marL="342900" indent="-342900">
              <a:buFont typeface="Arial,Sans-Serif"/>
              <a:buChar char="•"/>
            </a:pPr>
            <a:r>
              <a:rPr lang="en-US" altLang="zh-CN">
                <a:ea typeface="黑体"/>
                <a:cs typeface="Arial"/>
              </a:rPr>
              <a:t>Effective</a:t>
            </a:r>
            <a:r>
              <a:rPr lang="zh-CN">
                <a:ea typeface="黑体"/>
                <a:cs typeface="Arial"/>
              </a:rPr>
              <a:t> </a:t>
            </a:r>
            <a:r>
              <a:rPr lang="en-US" altLang="zh-CN">
                <a:ea typeface="黑体"/>
                <a:cs typeface="Arial"/>
              </a:rPr>
              <a:t>with</a:t>
            </a:r>
            <a:r>
              <a:rPr lang="zh-CN">
                <a:ea typeface="黑体"/>
                <a:cs typeface="Arial"/>
              </a:rPr>
              <a:t> </a:t>
            </a:r>
            <a:r>
              <a:rPr lang="en-US" altLang="zh-CN">
                <a:ea typeface="黑体"/>
                <a:cs typeface="Arial"/>
              </a:rPr>
              <a:t>classification</a:t>
            </a:r>
            <a:r>
              <a:rPr lang="zh-CN">
                <a:ea typeface="黑体"/>
                <a:cs typeface="Arial"/>
              </a:rPr>
              <a:t> </a:t>
            </a:r>
            <a:r>
              <a:rPr lang="en-US" altLang="zh-CN">
                <a:ea typeface="黑体"/>
                <a:cs typeface="Arial"/>
              </a:rPr>
              <a:t>task</a:t>
            </a:r>
          </a:p>
          <a:p>
            <a:endParaRPr lang="zh-CN">
              <a:ea typeface="黑体"/>
              <a:cs typeface="Arial"/>
            </a:endParaRPr>
          </a:p>
          <a:p>
            <a:pPr marL="342900" indent="-342900">
              <a:buFont typeface="Arial"/>
              <a:buChar char="•"/>
            </a:pPr>
            <a:endParaRPr lang="zh-CN">
              <a:ea typeface="黑体"/>
              <a:cs typeface="Arial"/>
            </a:endParaRPr>
          </a:p>
          <a:p>
            <a:endParaRPr lang="en-US" altLang="zh-CN">
              <a:ea typeface="黑体"/>
              <a:cs typeface="Arial"/>
            </a:endParaRPr>
          </a:p>
          <a:p>
            <a:endParaRPr lang="zh-CN" altLang="en-US">
              <a:ea typeface="黑体"/>
              <a:cs typeface="Arial"/>
            </a:endParaRPr>
          </a:p>
        </p:txBody>
      </p:sp>
      <p:pic>
        <p:nvPicPr>
          <p:cNvPr id="11" name="图片 10" descr="Understanding Random Forest in Machine Learning: An Ensemble Learning ...">
            <a:extLst>
              <a:ext uri="{FF2B5EF4-FFF2-40B4-BE49-F238E27FC236}">
                <a16:creationId xmlns:a16="http://schemas.microsoft.com/office/drawing/2014/main" id="{AAC2A9F5-9DB7-F099-8A6A-84BDB1F01D10}"/>
              </a:ext>
            </a:extLst>
          </p:cNvPr>
          <p:cNvPicPr>
            <a:picLocks noChangeAspect="1"/>
          </p:cNvPicPr>
          <p:nvPr/>
        </p:nvPicPr>
        <p:blipFill>
          <a:blip r:embed="rId3"/>
          <a:stretch>
            <a:fillRect/>
          </a:stretch>
        </p:blipFill>
        <p:spPr>
          <a:xfrm>
            <a:off x="5720348" y="1870777"/>
            <a:ext cx="6091989" cy="3651182"/>
          </a:xfrm>
          <a:prstGeom prst="rect">
            <a:avLst/>
          </a:prstGeom>
        </p:spPr>
      </p:pic>
      <p:sp>
        <p:nvSpPr>
          <p:cNvPr id="8" name="文本框 7">
            <a:extLst>
              <a:ext uri="{FF2B5EF4-FFF2-40B4-BE49-F238E27FC236}">
                <a16:creationId xmlns:a16="http://schemas.microsoft.com/office/drawing/2014/main" id="{7612A722-5403-752E-F1A7-F6895C971800}"/>
              </a:ext>
            </a:extLst>
          </p:cNvPr>
          <p:cNvSpPr txBox="1"/>
          <p:nvPr/>
        </p:nvSpPr>
        <p:spPr>
          <a:xfrm>
            <a:off x="506141" y="6054695"/>
            <a:ext cx="106400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ea typeface="黑体"/>
                <a:cs typeface="Arial"/>
              </a:rPr>
              <a:t>Picture Source:</a:t>
            </a:r>
            <a:r>
              <a:rPr lang="en-US" sz="1200">
                <a:ea typeface="+mn-lt"/>
                <a:cs typeface="+mn-lt"/>
                <a:hlinkClick r:id="rId4"/>
              </a:rPr>
              <a:t>Understanding Random Forest in Machine Learning: An Ensemble Learning Approach Explained - TheContentFarm.Net</a:t>
            </a:r>
            <a:endParaRPr lang="zh-CN" sz="1200">
              <a:ea typeface="黑体"/>
              <a:cs typeface="Arial"/>
            </a:endParaRPr>
          </a:p>
        </p:txBody>
      </p:sp>
    </p:spTree>
    <p:extLst>
      <p:ext uri="{BB962C8B-B14F-4D97-AF65-F5344CB8AC3E}">
        <p14:creationId xmlns:p14="http://schemas.microsoft.com/office/powerpoint/2010/main" val="4098203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6D49A-C831-761C-550D-CE8FB9C97B96}"/>
              </a:ext>
            </a:extLst>
          </p:cNvPr>
          <p:cNvSpPr>
            <a:spLocks noGrp="1"/>
          </p:cNvSpPr>
          <p:nvPr>
            <p:ph type="title"/>
          </p:nvPr>
        </p:nvSpPr>
        <p:spPr>
          <a:xfrm>
            <a:off x="360000" y="983898"/>
            <a:ext cx="9696000" cy="532318"/>
          </a:xfrm>
        </p:spPr>
        <p:txBody>
          <a:bodyPr>
            <a:noAutofit/>
          </a:bodyPr>
          <a:lstStyle/>
          <a:p>
            <a:r>
              <a:rPr lang="de-DE" altLang="zh-CN" sz="3600">
                <a:cs typeface="Arial"/>
              </a:rPr>
              <a:t>Model </a:t>
            </a:r>
            <a:r>
              <a:rPr lang="de-DE" altLang="zh-CN" sz="3600" err="1">
                <a:cs typeface="Arial"/>
              </a:rPr>
              <a:t>Realization</a:t>
            </a:r>
            <a:endParaRPr lang="de-DE" sz="3300"/>
          </a:p>
        </p:txBody>
      </p:sp>
      <p:sp>
        <p:nvSpPr>
          <p:cNvPr id="6" name="Foliennummernplatzhalter 5">
            <a:extLst>
              <a:ext uri="{FF2B5EF4-FFF2-40B4-BE49-F238E27FC236}">
                <a16:creationId xmlns:a16="http://schemas.microsoft.com/office/drawing/2014/main" id="{3AAAD6D6-94DB-922C-4E1C-AA5D038ED4E4}"/>
              </a:ext>
            </a:extLst>
          </p:cNvPr>
          <p:cNvSpPr>
            <a:spLocks noGrp="1"/>
          </p:cNvSpPr>
          <p:nvPr>
            <p:ph type="sldNum" sz="quarter" idx="16"/>
          </p:nvPr>
        </p:nvSpPr>
        <p:spPr/>
        <p:txBody>
          <a:bodyPr/>
          <a:lstStyle/>
          <a:p>
            <a:fld id="{DD2F4C09-65E4-4AD7-8D55-83CBD210ED85}" type="slidenum">
              <a:rPr lang="de-DE" smtClean="0"/>
              <a:pPr/>
              <a:t>8</a:t>
            </a:fld>
            <a:endParaRPr lang="de-DE"/>
          </a:p>
        </p:txBody>
      </p:sp>
      <p:sp>
        <p:nvSpPr>
          <p:cNvPr id="8" name="矩形 7">
            <a:extLst>
              <a:ext uri="{FF2B5EF4-FFF2-40B4-BE49-F238E27FC236}">
                <a16:creationId xmlns:a16="http://schemas.microsoft.com/office/drawing/2014/main" id="{65484A7A-0971-5DCF-5202-1AD8BAC6ACDE}"/>
              </a:ext>
            </a:extLst>
          </p:cNvPr>
          <p:cNvSpPr/>
          <p:nvPr/>
        </p:nvSpPr>
        <p:spPr>
          <a:xfrm>
            <a:off x="2848928" y="4056769"/>
            <a:ext cx="1252531" cy="398020"/>
          </a:xfrm>
          <a:prstGeom prst="rect">
            <a:avLst/>
          </a:prstGeom>
          <a:ln w="190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Sampling</a:t>
            </a:r>
            <a:endParaRPr lang="zh-CN" altLang="en-US" sz="1500"/>
          </a:p>
        </p:txBody>
      </p:sp>
      <p:sp>
        <p:nvSpPr>
          <p:cNvPr id="10" name="矩形 9">
            <a:extLst>
              <a:ext uri="{FF2B5EF4-FFF2-40B4-BE49-F238E27FC236}">
                <a16:creationId xmlns:a16="http://schemas.microsoft.com/office/drawing/2014/main" id="{C12089F9-73C4-54DB-8146-75E23F42DC00}"/>
              </a:ext>
            </a:extLst>
          </p:cNvPr>
          <p:cNvSpPr/>
          <p:nvPr/>
        </p:nvSpPr>
        <p:spPr>
          <a:xfrm>
            <a:off x="383023" y="3904371"/>
            <a:ext cx="1775999" cy="720000"/>
          </a:xfrm>
          <a:prstGeom prst="rect">
            <a:avLst/>
          </a:prstGeom>
          <a:ln w="19050">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Input</a:t>
            </a:r>
            <a:br>
              <a:rPr lang="en-US" altLang="zh-CN" sz="1500"/>
            </a:br>
            <a:r>
              <a:rPr lang="en-US" altLang="zh-CN" sz="1500"/>
              <a:t>(Training Dataset)</a:t>
            </a:r>
            <a:endParaRPr lang="zh-CN" altLang="en-US" sz="1500"/>
          </a:p>
        </p:txBody>
      </p:sp>
      <p:cxnSp>
        <p:nvCxnSpPr>
          <p:cNvPr id="35" name="直接箭头连接符 34">
            <a:extLst>
              <a:ext uri="{FF2B5EF4-FFF2-40B4-BE49-F238E27FC236}">
                <a16:creationId xmlns:a16="http://schemas.microsoft.com/office/drawing/2014/main" id="{1E5D895B-62F5-970B-B823-D17F3EC20039}"/>
              </a:ext>
            </a:extLst>
          </p:cNvPr>
          <p:cNvCxnSpPr>
            <a:cxnSpLocks/>
          </p:cNvCxnSpPr>
          <p:nvPr/>
        </p:nvCxnSpPr>
        <p:spPr>
          <a:xfrm>
            <a:off x="2159022" y="4260801"/>
            <a:ext cx="708868" cy="3570"/>
          </a:xfrm>
          <a:prstGeom prst="straightConnector1">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027919D3-C5CA-7591-95E8-BD415FDF6C43}"/>
              </a:ext>
            </a:extLst>
          </p:cNvPr>
          <p:cNvGrpSpPr/>
          <p:nvPr/>
        </p:nvGrpSpPr>
        <p:grpSpPr>
          <a:xfrm>
            <a:off x="4501460" y="4339095"/>
            <a:ext cx="2636974" cy="1354945"/>
            <a:chOff x="3616947" y="2069842"/>
            <a:chExt cx="2636974" cy="1354945"/>
          </a:xfrm>
        </p:grpSpPr>
        <p:sp>
          <p:nvSpPr>
            <p:cNvPr id="44" name="矩形 43">
              <a:extLst>
                <a:ext uri="{FF2B5EF4-FFF2-40B4-BE49-F238E27FC236}">
                  <a16:creationId xmlns:a16="http://schemas.microsoft.com/office/drawing/2014/main" id="{49418AFA-4A29-412D-821E-CC28B2147833}"/>
                </a:ext>
              </a:extLst>
            </p:cNvPr>
            <p:cNvSpPr/>
            <p:nvPr/>
          </p:nvSpPr>
          <p:spPr>
            <a:xfrm>
              <a:off x="3616947" y="2069842"/>
              <a:ext cx="2636974" cy="1354945"/>
            </a:xfrm>
            <a:prstGeom prst="rect">
              <a:avLst/>
            </a:prstGeom>
            <a:noFill/>
            <a:ln w="1905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ltLang="zh-CN" sz="1500">
                  <a:solidFill>
                    <a:schemeClr val="tx1"/>
                  </a:solidFill>
                </a:rPr>
                <a:t>Decision Tree of User Characteristic Features</a:t>
              </a:r>
              <a:endParaRPr lang="zh-CN" altLang="en-US" sz="1500">
                <a:solidFill>
                  <a:schemeClr val="tx1"/>
                </a:solidFill>
              </a:endParaRPr>
            </a:p>
          </p:txBody>
        </p:sp>
        <p:grpSp>
          <p:nvGrpSpPr>
            <p:cNvPr id="46" name="组合 45">
              <a:extLst>
                <a:ext uri="{FF2B5EF4-FFF2-40B4-BE49-F238E27FC236}">
                  <a16:creationId xmlns:a16="http://schemas.microsoft.com/office/drawing/2014/main" id="{30457E52-19C3-26FB-28CE-ACF129347531}"/>
                </a:ext>
              </a:extLst>
            </p:cNvPr>
            <p:cNvGrpSpPr/>
            <p:nvPr/>
          </p:nvGrpSpPr>
          <p:grpSpPr>
            <a:xfrm>
              <a:off x="3798079" y="2660291"/>
              <a:ext cx="2012168" cy="626640"/>
              <a:chOff x="3798079" y="2660291"/>
              <a:chExt cx="2012168" cy="626640"/>
            </a:xfrm>
          </p:grpSpPr>
          <p:sp>
            <p:nvSpPr>
              <p:cNvPr id="47" name="矩形 46">
                <a:extLst>
                  <a:ext uri="{FF2B5EF4-FFF2-40B4-BE49-F238E27FC236}">
                    <a16:creationId xmlns:a16="http://schemas.microsoft.com/office/drawing/2014/main" id="{B31825F8-E2D6-6B63-86CC-E19F21BA7928}"/>
                  </a:ext>
                </a:extLst>
              </p:cNvPr>
              <p:cNvSpPr/>
              <p:nvPr/>
            </p:nvSpPr>
            <p:spPr>
              <a:xfrm>
                <a:off x="4628993" y="266029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…………n</a:t>
                </a:r>
                <a:endParaRPr lang="zh-CN" altLang="en-US" sz="1500"/>
              </a:p>
            </p:txBody>
          </p:sp>
          <p:sp>
            <p:nvSpPr>
              <p:cNvPr id="48" name="矩形 47">
                <a:extLst>
                  <a:ext uri="{FF2B5EF4-FFF2-40B4-BE49-F238E27FC236}">
                    <a16:creationId xmlns:a16="http://schemas.microsoft.com/office/drawing/2014/main" id="{B20B6953-5BF1-6ED8-5B73-4DC4AC94910A}"/>
                  </a:ext>
                </a:extLst>
              </p:cNvPr>
              <p:cNvSpPr/>
              <p:nvPr/>
            </p:nvSpPr>
            <p:spPr>
              <a:xfrm>
                <a:off x="4353783" y="272594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a:t>
                </a:r>
                <a:endParaRPr lang="zh-CN" altLang="en-US" sz="1500"/>
              </a:p>
            </p:txBody>
          </p:sp>
          <p:sp>
            <p:nvSpPr>
              <p:cNvPr id="49" name="矩形 48">
                <a:extLst>
                  <a:ext uri="{FF2B5EF4-FFF2-40B4-BE49-F238E27FC236}">
                    <a16:creationId xmlns:a16="http://schemas.microsoft.com/office/drawing/2014/main" id="{F437762E-DED3-2FDC-51E0-74DF8BF02FCE}"/>
                  </a:ext>
                </a:extLst>
              </p:cNvPr>
              <p:cNvSpPr/>
              <p:nvPr/>
            </p:nvSpPr>
            <p:spPr>
              <a:xfrm>
                <a:off x="4081213" y="279159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Sub Tree 2</a:t>
                </a:r>
                <a:endParaRPr lang="zh-CN" altLang="en-US" sz="1500"/>
              </a:p>
            </p:txBody>
          </p:sp>
          <p:sp>
            <p:nvSpPr>
              <p:cNvPr id="50" name="矩形 49">
                <a:extLst>
                  <a:ext uri="{FF2B5EF4-FFF2-40B4-BE49-F238E27FC236}">
                    <a16:creationId xmlns:a16="http://schemas.microsoft.com/office/drawing/2014/main" id="{CDA56630-213D-3571-5D98-48DD368EA454}"/>
                  </a:ext>
                </a:extLst>
              </p:cNvPr>
              <p:cNvSpPr/>
              <p:nvPr/>
            </p:nvSpPr>
            <p:spPr>
              <a:xfrm>
                <a:off x="3798079" y="2849782"/>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Tree 1</a:t>
                </a:r>
                <a:endParaRPr lang="zh-CN" altLang="en-US" sz="1500"/>
              </a:p>
            </p:txBody>
          </p:sp>
        </p:grpSp>
      </p:grpSp>
      <p:sp>
        <p:nvSpPr>
          <p:cNvPr id="51" name="矩形 50">
            <a:extLst>
              <a:ext uri="{FF2B5EF4-FFF2-40B4-BE49-F238E27FC236}">
                <a16:creationId xmlns:a16="http://schemas.microsoft.com/office/drawing/2014/main" id="{4A97F874-280F-4318-EAD3-2DED86F2EA0F}"/>
              </a:ext>
            </a:extLst>
          </p:cNvPr>
          <p:cNvSpPr/>
          <p:nvPr/>
        </p:nvSpPr>
        <p:spPr>
          <a:xfrm>
            <a:off x="403312" y="2559683"/>
            <a:ext cx="1735422" cy="692242"/>
          </a:xfrm>
          <a:prstGeom prst="rect">
            <a:avLst/>
          </a:prstGeom>
          <a:ln w="190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Data Split</a:t>
            </a:r>
            <a:endParaRPr lang="zh-CN" altLang="en-US" sz="1500"/>
          </a:p>
        </p:txBody>
      </p:sp>
      <p:cxnSp>
        <p:nvCxnSpPr>
          <p:cNvPr id="54" name="连接符: 肘形 53">
            <a:extLst>
              <a:ext uri="{FF2B5EF4-FFF2-40B4-BE49-F238E27FC236}">
                <a16:creationId xmlns:a16="http://schemas.microsoft.com/office/drawing/2014/main" id="{15AFE9AD-BAAB-82DF-5700-45F70D010211}"/>
              </a:ext>
            </a:extLst>
          </p:cNvPr>
          <p:cNvCxnSpPr>
            <a:cxnSpLocks/>
            <a:stCxn id="8" idx="3"/>
          </p:cNvCxnSpPr>
          <p:nvPr/>
        </p:nvCxnSpPr>
        <p:spPr>
          <a:xfrm flipV="1">
            <a:off x="4101459" y="3338949"/>
            <a:ext cx="400001" cy="916830"/>
          </a:xfrm>
          <a:prstGeom prst="bentConnector3">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6456D00E-3A25-075B-5E08-F85BDDA29686}"/>
              </a:ext>
            </a:extLst>
          </p:cNvPr>
          <p:cNvCxnSpPr>
            <a:cxnSpLocks/>
            <a:stCxn id="8" idx="3"/>
            <a:endCxn id="44" idx="1"/>
          </p:cNvCxnSpPr>
          <p:nvPr/>
        </p:nvCxnSpPr>
        <p:spPr>
          <a:xfrm>
            <a:off x="4101459" y="4255779"/>
            <a:ext cx="400001" cy="760789"/>
          </a:xfrm>
          <a:prstGeom prst="bentConnector3">
            <a:avLst>
              <a:gd name="adj1" fmla="val 50000"/>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41A3CA0-7B46-DE54-9EF7-94171F70A880}"/>
              </a:ext>
            </a:extLst>
          </p:cNvPr>
          <p:cNvCxnSpPr>
            <a:cxnSpLocks/>
            <a:stCxn id="51" idx="2"/>
            <a:endCxn id="10" idx="0"/>
          </p:cNvCxnSpPr>
          <p:nvPr/>
        </p:nvCxnSpPr>
        <p:spPr>
          <a:xfrm>
            <a:off x="1271023" y="3251925"/>
            <a:ext cx="0" cy="652446"/>
          </a:xfrm>
          <a:prstGeom prst="straightConnector1">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B788BD2F-34ED-5D3C-ED11-AA0A9BD62A46}"/>
              </a:ext>
            </a:extLst>
          </p:cNvPr>
          <p:cNvCxnSpPr>
            <a:cxnSpLocks/>
          </p:cNvCxnSpPr>
          <p:nvPr/>
        </p:nvCxnSpPr>
        <p:spPr>
          <a:xfrm>
            <a:off x="7139918" y="3288762"/>
            <a:ext cx="745640" cy="0"/>
          </a:xfrm>
          <a:prstGeom prst="straightConnector1">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46886C9-E23D-C9BF-8488-2440D4D35E54}"/>
              </a:ext>
            </a:extLst>
          </p:cNvPr>
          <p:cNvCxnSpPr>
            <a:cxnSpLocks/>
          </p:cNvCxnSpPr>
          <p:nvPr/>
        </p:nvCxnSpPr>
        <p:spPr>
          <a:xfrm>
            <a:off x="7130131" y="4993498"/>
            <a:ext cx="745640" cy="0"/>
          </a:xfrm>
          <a:prstGeom prst="straightConnector1">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653091D4-1B1E-3323-5DE6-94FD07425451}"/>
              </a:ext>
            </a:extLst>
          </p:cNvPr>
          <p:cNvSpPr/>
          <p:nvPr/>
        </p:nvSpPr>
        <p:spPr>
          <a:xfrm>
            <a:off x="7895345" y="3089752"/>
            <a:ext cx="1252531" cy="446394"/>
          </a:xfrm>
          <a:prstGeom prst="rect">
            <a:avLst/>
          </a:prstGeom>
          <a:ln w="190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Predicted Valence A</a:t>
            </a:r>
            <a:endParaRPr lang="zh-CN" altLang="en-US" sz="1500"/>
          </a:p>
        </p:txBody>
      </p:sp>
      <p:sp>
        <p:nvSpPr>
          <p:cNvPr id="71" name="矩形 70">
            <a:extLst>
              <a:ext uri="{FF2B5EF4-FFF2-40B4-BE49-F238E27FC236}">
                <a16:creationId xmlns:a16="http://schemas.microsoft.com/office/drawing/2014/main" id="{40C8C830-CBE7-9085-A694-4E34DF708E98}"/>
              </a:ext>
            </a:extLst>
          </p:cNvPr>
          <p:cNvSpPr/>
          <p:nvPr/>
        </p:nvSpPr>
        <p:spPr>
          <a:xfrm>
            <a:off x="7885558" y="4753339"/>
            <a:ext cx="1252531" cy="446394"/>
          </a:xfrm>
          <a:prstGeom prst="rect">
            <a:avLst/>
          </a:prstGeom>
          <a:ln w="190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Predicted Valence B</a:t>
            </a:r>
            <a:endParaRPr lang="zh-CN" altLang="en-US" sz="1500"/>
          </a:p>
        </p:txBody>
      </p:sp>
      <p:sp>
        <p:nvSpPr>
          <p:cNvPr id="72" name="文本框 71">
            <a:extLst>
              <a:ext uri="{FF2B5EF4-FFF2-40B4-BE49-F238E27FC236}">
                <a16:creationId xmlns:a16="http://schemas.microsoft.com/office/drawing/2014/main" id="{82A27C56-AE72-30DC-53F0-60420475D4C3}"/>
              </a:ext>
            </a:extLst>
          </p:cNvPr>
          <p:cNvSpPr txBox="1"/>
          <p:nvPr/>
        </p:nvSpPr>
        <p:spPr>
          <a:xfrm>
            <a:off x="7127626" y="2809569"/>
            <a:ext cx="852592" cy="553998"/>
          </a:xfrm>
          <a:prstGeom prst="rect">
            <a:avLst/>
          </a:prstGeom>
          <a:noFill/>
        </p:spPr>
        <p:txBody>
          <a:bodyPr wrap="square" rtlCol="0">
            <a:spAutoFit/>
          </a:bodyPr>
          <a:lstStyle/>
          <a:p>
            <a:r>
              <a:rPr lang="en-US" altLang="zh-CN" sz="1500">
                <a:solidFill>
                  <a:schemeClr val="accent3">
                    <a:lumMod val="50000"/>
                  </a:schemeClr>
                </a:solidFill>
              </a:rPr>
              <a:t>Majority Vote</a:t>
            </a:r>
            <a:endParaRPr lang="zh-CN" altLang="en-US" sz="1500">
              <a:solidFill>
                <a:schemeClr val="accent3">
                  <a:lumMod val="50000"/>
                </a:schemeClr>
              </a:solidFill>
            </a:endParaRPr>
          </a:p>
        </p:txBody>
      </p:sp>
      <p:sp>
        <p:nvSpPr>
          <p:cNvPr id="73" name="文本框 72">
            <a:extLst>
              <a:ext uri="{FF2B5EF4-FFF2-40B4-BE49-F238E27FC236}">
                <a16:creationId xmlns:a16="http://schemas.microsoft.com/office/drawing/2014/main" id="{08B85BA8-2D80-2DB2-A162-CC169828BB69}"/>
              </a:ext>
            </a:extLst>
          </p:cNvPr>
          <p:cNvSpPr txBox="1"/>
          <p:nvPr/>
        </p:nvSpPr>
        <p:spPr>
          <a:xfrm>
            <a:off x="7112139" y="4396722"/>
            <a:ext cx="852592" cy="553998"/>
          </a:xfrm>
          <a:prstGeom prst="rect">
            <a:avLst/>
          </a:prstGeom>
          <a:noFill/>
        </p:spPr>
        <p:txBody>
          <a:bodyPr wrap="square" rtlCol="0">
            <a:spAutoFit/>
          </a:bodyPr>
          <a:lstStyle/>
          <a:p>
            <a:r>
              <a:rPr lang="en-US" altLang="zh-CN" sz="1500">
                <a:solidFill>
                  <a:schemeClr val="accent3">
                    <a:lumMod val="50000"/>
                  </a:schemeClr>
                </a:solidFill>
              </a:rPr>
              <a:t>Majority Vote</a:t>
            </a:r>
            <a:endParaRPr lang="zh-CN" altLang="en-US" sz="1500">
              <a:solidFill>
                <a:schemeClr val="accent3">
                  <a:lumMod val="50000"/>
                </a:schemeClr>
              </a:solidFill>
            </a:endParaRPr>
          </a:p>
        </p:txBody>
      </p:sp>
      <p:sp>
        <p:nvSpPr>
          <p:cNvPr id="74" name="矩形 73">
            <a:extLst>
              <a:ext uri="{FF2B5EF4-FFF2-40B4-BE49-F238E27FC236}">
                <a16:creationId xmlns:a16="http://schemas.microsoft.com/office/drawing/2014/main" id="{53CB6ED0-DF85-27FD-039C-5121EBCC74DF}"/>
              </a:ext>
            </a:extLst>
          </p:cNvPr>
          <p:cNvSpPr/>
          <p:nvPr/>
        </p:nvSpPr>
        <p:spPr>
          <a:xfrm>
            <a:off x="9980419" y="3782076"/>
            <a:ext cx="1647860" cy="669232"/>
          </a:xfrm>
          <a:prstGeom prst="rect">
            <a:avLst/>
          </a:prstGeom>
          <a:ln w="190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Final Prediction</a:t>
            </a:r>
            <a:endParaRPr lang="zh-CN" altLang="en-US" sz="1500"/>
          </a:p>
        </p:txBody>
      </p:sp>
      <p:cxnSp>
        <p:nvCxnSpPr>
          <p:cNvPr id="77" name="连接符: 肘形 76">
            <a:extLst>
              <a:ext uri="{FF2B5EF4-FFF2-40B4-BE49-F238E27FC236}">
                <a16:creationId xmlns:a16="http://schemas.microsoft.com/office/drawing/2014/main" id="{94CC87BD-36E1-843F-27BB-07F087A66C26}"/>
              </a:ext>
            </a:extLst>
          </p:cNvPr>
          <p:cNvCxnSpPr>
            <a:cxnSpLocks/>
            <a:stCxn id="70" idx="3"/>
            <a:endCxn id="74" idx="1"/>
          </p:cNvCxnSpPr>
          <p:nvPr/>
        </p:nvCxnSpPr>
        <p:spPr>
          <a:xfrm>
            <a:off x="9147876" y="3312949"/>
            <a:ext cx="832543" cy="8037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8769E59F-F668-5763-4D8C-41ADB05AEEDB}"/>
              </a:ext>
            </a:extLst>
          </p:cNvPr>
          <p:cNvCxnSpPr>
            <a:cxnSpLocks/>
            <a:stCxn id="71" idx="3"/>
            <a:endCxn id="74" idx="1"/>
          </p:cNvCxnSpPr>
          <p:nvPr/>
        </p:nvCxnSpPr>
        <p:spPr>
          <a:xfrm flipV="1">
            <a:off x="9138089" y="4116692"/>
            <a:ext cx="842330" cy="859844"/>
          </a:xfrm>
          <a:prstGeom prst="bentConnector3">
            <a:avLst>
              <a:gd name="adj1" fmla="val 50822"/>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3F477DF9-40DC-C413-37E5-F4C911966825}"/>
              </a:ext>
            </a:extLst>
          </p:cNvPr>
          <p:cNvSpPr txBox="1"/>
          <p:nvPr/>
        </p:nvSpPr>
        <p:spPr>
          <a:xfrm>
            <a:off x="8872559" y="3943737"/>
            <a:ext cx="1042362" cy="323165"/>
          </a:xfrm>
          <a:prstGeom prst="rect">
            <a:avLst/>
          </a:prstGeom>
          <a:noFill/>
        </p:spPr>
        <p:txBody>
          <a:bodyPr wrap="square" rtlCol="0">
            <a:spAutoFit/>
          </a:bodyPr>
          <a:lstStyle/>
          <a:p>
            <a:r>
              <a:rPr lang="en-US" altLang="zh-CN" sz="1500"/>
              <a:t>Averaging</a:t>
            </a:r>
            <a:endParaRPr lang="zh-CN" altLang="en-US" sz="1500"/>
          </a:p>
        </p:txBody>
      </p:sp>
      <p:grpSp>
        <p:nvGrpSpPr>
          <p:cNvPr id="3" name="组合 2">
            <a:extLst>
              <a:ext uri="{FF2B5EF4-FFF2-40B4-BE49-F238E27FC236}">
                <a16:creationId xmlns:a16="http://schemas.microsoft.com/office/drawing/2014/main" id="{19DF63C3-0FB1-A3C2-5B6B-DBE3E50C1F44}"/>
              </a:ext>
            </a:extLst>
          </p:cNvPr>
          <p:cNvGrpSpPr/>
          <p:nvPr/>
        </p:nvGrpSpPr>
        <p:grpSpPr>
          <a:xfrm>
            <a:off x="4510940" y="2569077"/>
            <a:ext cx="2636974" cy="1354945"/>
            <a:chOff x="3616947" y="2069842"/>
            <a:chExt cx="2636974" cy="1354945"/>
          </a:xfrm>
        </p:grpSpPr>
        <p:sp>
          <p:nvSpPr>
            <p:cNvPr id="4" name="矩形 3">
              <a:extLst>
                <a:ext uri="{FF2B5EF4-FFF2-40B4-BE49-F238E27FC236}">
                  <a16:creationId xmlns:a16="http://schemas.microsoft.com/office/drawing/2014/main" id="{DCA5C7DD-6677-2FE0-A4F8-EA436765B513}"/>
                </a:ext>
              </a:extLst>
            </p:cNvPr>
            <p:cNvSpPr/>
            <p:nvPr/>
          </p:nvSpPr>
          <p:spPr>
            <a:xfrm>
              <a:off x="3616947" y="2069842"/>
              <a:ext cx="2636974" cy="1354945"/>
            </a:xfrm>
            <a:prstGeom prst="rect">
              <a:avLst/>
            </a:prstGeom>
            <a:noFill/>
            <a:ln w="1905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ltLang="zh-CN" sz="1500">
                  <a:solidFill>
                    <a:schemeClr val="tx1"/>
                  </a:solidFill>
                </a:rPr>
                <a:t>Decision Tree of Task Complexity Features</a:t>
              </a:r>
              <a:endParaRPr lang="zh-CN" altLang="en-US" sz="1500">
                <a:solidFill>
                  <a:schemeClr val="tx1"/>
                </a:solidFill>
              </a:endParaRPr>
            </a:p>
          </p:txBody>
        </p:sp>
        <p:grpSp>
          <p:nvGrpSpPr>
            <p:cNvPr id="5" name="组合 4">
              <a:extLst>
                <a:ext uri="{FF2B5EF4-FFF2-40B4-BE49-F238E27FC236}">
                  <a16:creationId xmlns:a16="http://schemas.microsoft.com/office/drawing/2014/main" id="{BD3217B6-4A17-888F-8FDB-C4290A4C3AA2}"/>
                </a:ext>
              </a:extLst>
            </p:cNvPr>
            <p:cNvGrpSpPr/>
            <p:nvPr/>
          </p:nvGrpSpPr>
          <p:grpSpPr>
            <a:xfrm>
              <a:off x="3798079" y="2660291"/>
              <a:ext cx="2012168" cy="626640"/>
              <a:chOff x="3798079" y="2660291"/>
              <a:chExt cx="2012168" cy="626640"/>
            </a:xfrm>
          </p:grpSpPr>
          <p:sp>
            <p:nvSpPr>
              <p:cNvPr id="7" name="矩形 6">
                <a:extLst>
                  <a:ext uri="{FF2B5EF4-FFF2-40B4-BE49-F238E27FC236}">
                    <a16:creationId xmlns:a16="http://schemas.microsoft.com/office/drawing/2014/main" id="{C48A4131-2D1A-61C0-7483-B997877B7322}"/>
                  </a:ext>
                </a:extLst>
              </p:cNvPr>
              <p:cNvSpPr/>
              <p:nvPr/>
            </p:nvSpPr>
            <p:spPr>
              <a:xfrm>
                <a:off x="4628993" y="266029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…………n</a:t>
                </a:r>
                <a:endParaRPr lang="zh-CN" altLang="en-US" sz="1500"/>
              </a:p>
            </p:txBody>
          </p:sp>
          <p:sp>
            <p:nvSpPr>
              <p:cNvPr id="9" name="矩形 8">
                <a:extLst>
                  <a:ext uri="{FF2B5EF4-FFF2-40B4-BE49-F238E27FC236}">
                    <a16:creationId xmlns:a16="http://schemas.microsoft.com/office/drawing/2014/main" id="{19B444A1-7A96-0189-DB16-C85E80E02705}"/>
                  </a:ext>
                </a:extLst>
              </p:cNvPr>
              <p:cNvSpPr/>
              <p:nvPr/>
            </p:nvSpPr>
            <p:spPr>
              <a:xfrm>
                <a:off x="4353783" y="272594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a:t>
                </a:r>
                <a:endParaRPr lang="zh-CN" altLang="en-US" sz="1500"/>
              </a:p>
            </p:txBody>
          </p:sp>
          <p:sp>
            <p:nvSpPr>
              <p:cNvPr id="13" name="矩形 12">
                <a:extLst>
                  <a:ext uri="{FF2B5EF4-FFF2-40B4-BE49-F238E27FC236}">
                    <a16:creationId xmlns:a16="http://schemas.microsoft.com/office/drawing/2014/main" id="{FAAC4B1D-6067-5CEC-0F90-E3C3FCF27937}"/>
                  </a:ext>
                </a:extLst>
              </p:cNvPr>
              <p:cNvSpPr/>
              <p:nvPr/>
            </p:nvSpPr>
            <p:spPr>
              <a:xfrm>
                <a:off x="4081213" y="2791591"/>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Sub Tree 2</a:t>
                </a:r>
                <a:endParaRPr lang="zh-CN" altLang="en-US" sz="1500"/>
              </a:p>
            </p:txBody>
          </p:sp>
          <p:sp>
            <p:nvSpPr>
              <p:cNvPr id="14" name="矩形 13">
                <a:extLst>
                  <a:ext uri="{FF2B5EF4-FFF2-40B4-BE49-F238E27FC236}">
                    <a16:creationId xmlns:a16="http://schemas.microsoft.com/office/drawing/2014/main" id="{C6927BB7-AA62-F21A-433B-2E1471A996B2}"/>
                  </a:ext>
                </a:extLst>
              </p:cNvPr>
              <p:cNvSpPr/>
              <p:nvPr/>
            </p:nvSpPr>
            <p:spPr>
              <a:xfrm>
                <a:off x="3798079" y="2849782"/>
                <a:ext cx="1181254" cy="437149"/>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a:t>Tree 1</a:t>
                </a:r>
                <a:endParaRPr lang="zh-CN" altLang="en-US" sz="1500"/>
              </a:p>
            </p:txBody>
          </p:sp>
        </p:grpSp>
      </p:grpSp>
    </p:spTree>
    <p:extLst>
      <p:ext uri="{BB962C8B-B14F-4D97-AF65-F5344CB8AC3E}">
        <p14:creationId xmlns:p14="http://schemas.microsoft.com/office/powerpoint/2010/main" val="2669208769"/>
      </p:ext>
    </p:extLst>
  </p:cSld>
  <p:clrMapOvr>
    <a:masterClrMapping/>
  </p:clrMapOvr>
  <mc:AlternateContent xmlns:mc="http://schemas.openxmlformats.org/markup-compatibility/2006" xmlns:p14="http://schemas.microsoft.com/office/powerpoint/2010/main">
    <mc:Choice Requires="p14">
      <p:transition spd="slow" p14:dur="2000" advTm="29388"/>
    </mc:Choice>
    <mc:Fallback xmlns="">
      <p:transition spd="slow" advTm="293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3840EA3-420A-1843-E8A9-3430D22D2965}"/>
              </a:ext>
            </a:extLst>
          </p:cNvPr>
          <p:cNvSpPr>
            <a:spLocks noGrp="1"/>
          </p:cNvSpPr>
          <p:nvPr>
            <p:ph type="sldNum" sz="quarter" idx="12"/>
          </p:nvPr>
        </p:nvSpPr>
        <p:spPr/>
        <p:txBody>
          <a:bodyPr/>
          <a:lstStyle/>
          <a:p>
            <a:fld id="{61696EC4-B4CF-4701-AD06-A8439D6D8E12}" type="slidenum">
              <a:rPr lang="de-DE" smtClean="0"/>
              <a:t>9</a:t>
            </a:fld>
            <a:endParaRPr lang="de-DE"/>
          </a:p>
        </p:txBody>
      </p:sp>
      <p:sp>
        <p:nvSpPr>
          <p:cNvPr id="4" name="文本框 3">
            <a:extLst>
              <a:ext uri="{FF2B5EF4-FFF2-40B4-BE49-F238E27FC236}">
                <a16:creationId xmlns:a16="http://schemas.microsoft.com/office/drawing/2014/main" id="{73561875-14BB-5914-618D-E19491982F15}"/>
              </a:ext>
            </a:extLst>
          </p:cNvPr>
          <p:cNvSpPr txBox="1"/>
          <p:nvPr/>
        </p:nvSpPr>
        <p:spPr>
          <a:xfrm>
            <a:off x="2519926" y="2727518"/>
            <a:ext cx="6742770" cy="830997"/>
          </a:xfrm>
          <a:prstGeom prst="rect">
            <a:avLst/>
          </a:prstGeom>
          <a:noFill/>
        </p:spPr>
        <p:txBody>
          <a:bodyPr wrap="square" rtlCol="0">
            <a:spAutoFit/>
          </a:bodyPr>
          <a:lstStyle/>
          <a:p>
            <a:pPr algn="ctr"/>
            <a:r>
              <a:rPr lang="en-US" altLang="zh-CN" sz="4800" b="1"/>
              <a:t>Thank you</a:t>
            </a:r>
            <a:endParaRPr lang="zh-CN" altLang="en-US" sz="4800" b="1"/>
          </a:p>
        </p:txBody>
      </p:sp>
    </p:spTree>
    <p:extLst>
      <p:ext uri="{BB962C8B-B14F-4D97-AF65-F5344CB8AC3E}">
        <p14:creationId xmlns:p14="http://schemas.microsoft.com/office/powerpoint/2010/main" val="2679115741"/>
      </p:ext>
    </p:extLst>
  </p:cSld>
  <p:clrMapOvr>
    <a:masterClrMapping/>
  </p:clrMapOvr>
</p:sld>
</file>

<file path=ppt/theme/theme1.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Folienmaster_Form">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3.xml><?xml version="1.0" encoding="utf-8"?>
<a:theme xmlns:a="http://schemas.openxmlformats.org/drawingml/2006/main" name="Folienmaster_Punkte">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F12F6F10D41BB4D82F2BF3FF7C595D2" ma:contentTypeVersion="4" ma:contentTypeDescription="Ein neues Dokument erstellen." ma:contentTypeScope="" ma:versionID="e4f9ee774c5b3dba181cb0ca01caf399">
  <xsd:schema xmlns:xsd="http://www.w3.org/2001/XMLSchema" xmlns:xs="http://www.w3.org/2001/XMLSchema" xmlns:p="http://schemas.microsoft.com/office/2006/metadata/properties" xmlns:ns2="a9bcc3ac-bf63-458b-9ddb-cb026f9c3d77" targetNamespace="http://schemas.microsoft.com/office/2006/metadata/properties" ma:root="true" ma:fieldsID="6998ed4cc388c01d0d1bbfec9382c0ee" ns2:_="">
    <xsd:import namespace="a9bcc3ac-bf63-458b-9ddb-cb026f9c3d7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bcc3ac-bf63-458b-9ddb-cb026f9c3d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68E840-D1DD-42EA-8D36-A3235BF39C1E}">
  <ds:schemaRefs>
    <ds:schemaRef ds:uri="http://schemas.microsoft.com/office/2006/documentManagement/types"/>
    <ds:schemaRef ds:uri="http://schemas.microsoft.com/office/2006/metadata/properties"/>
    <ds:schemaRef ds:uri="http://purl.org/dc/dcmitype/"/>
    <ds:schemaRef ds:uri="http://purl.org/dc/elements/1.1/"/>
    <ds:schemaRef ds:uri="a9bcc3ac-bf63-458b-9ddb-cb026f9c3d77"/>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6CF83C8-81D5-4D2B-88FB-A4859FD1A3A6}">
  <ds:schemaRefs>
    <ds:schemaRef ds:uri="a9bcc3ac-bf63-458b-9ddb-cb026f9c3d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01DCCB-6FB8-411B-8D38-0FAA472526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Design1</Template>
  <TotalTime>0</TotalTime>
  <Words>1314</Words>
  <Application>Microsoft Office PowerPoint</Application>
  <PresentationFormat>Breitbild</PresentationFormat>
  <Paragraphs>124</Paragraphs>
  <Slides>12</Slides>
  <Notes>8</Notes>
  <HiddenSlides>2</HiddenSlides>
  <MMClips>1</MMClips>
  <ScaleCrop>false</ScaleCrop>
  <HeadingPairs>
    <vt:vector size="6" baseType="variant">
      <vt:variant>
        <vt:lpstr>Verwendete Schriftarten</vt:lpstr>
      </vt:variant>
      <vt:variant>
        <vt:i4>6</vt:i4>
      </vt:variant>
      <vt:variant>
        <vt:lpstr>Design</vt:lpstr>
      </vt:variant>
      <vt:variant>
        <vt:i4>3</vt:i4>
      </vt:variant>
      <vt:variant>
        <vt:lpstr>Folientitel</vt:lpstr>
      </vt:variant>
      <vt:variant>
        <vt:i4>12</vt:i4>
      </vt:variant>
    </vt:vector>
  </HeadingPairs>
  <TitlesOfParts>
    <vt:vector size="21" baseType="lpstr">
      <vt:lpstr>Arial,Sans-Serif</vt:lpstr>
      <vt:lpstr>等线</vt:lpstr>
      <vt:lpstr>黑体</vt:lpstr>
      <vt:lpstr>Arial</vt:lpstr>
      <vt:lpstr>Calibri</vt:lpstr>
      <vt:lpstr>Wingdings</vt:lpstr>
      <vt:lpstr>Folienmaster_Fächer</vt:lpstr>
      <vt:lpstr>Folienmaster_Form</vt:lpstr>
      <vt:lpstr>Folienmaster_Punkte</vt:lpstr>
      <vt:lpstr>PowerPoint-Präsentation</vt:lpstr>
      <vt:lpstr>Importance of Human-Machine Interaction</vt:lpstr>
      <vt:lpstr>Problem</vt:lpstr>
      <vt:lpstr>Research Question</vt:lpstr>
      <vt:lpstr>Feature Engineering</vt:lpstr>
      <vt:lpstr>Data Processing</vt:lpstr>
      <vt:lpstr>Model Realization</vt:lpstr>
      <vt:lpstr>Model Realization</vt:lpstr>
      <vt:lpstr>PowerPoint-Präsentation</vt:lpstr>
      <vt:lpstr>PowerPoint-Präsentation</vt:lpstr>
      <vt:lpstr>Backup</vt:lpstr>
      <vt:lpstr>Backup-Task Complexity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dc:creator>
  <cp:lastModifiedBy>uvyrq</cp:lastModifiedBy>
  <cp:revision>7</cp:revision>
  <dcterms:created xsi:type="dcterms:W3CDTF">2017-12-07T14:50:50Z</dcterms:created>
  <dcterms:modified xsi:type="dcterms:W3CDTF">2024-09-12T08:06:00Z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0x010100CF12F6F10D41BB4D82F2BF3FF7C595D2</vt:lpwstr>
  </property>
</Properties>
</file>